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716" r:id="rId5"/>
    <p:sldMasterId id="2147483728" r:id="rId6"/>
    <p:sldMasterId id="2147483758" r:id="rId7"/>
    <p:sldMasterId id="2147483773" r:id="rId8"/>
    <p:sldMasterId id="2147483785" r:id="rId9"/>
    <p:sldMasterId id="2147483799" r:id="rId10"/>
    <p:sldMasterId id="2147483811" r:id="rId11"/>
    <p:sldMasterId id="2147483818" r:id="rId12"/>
    <p:sldMasterId id="2147483835" r:id="rId13"/>
  </p:sldMasterIdLst>
  <p:notesMasterIdLst>
    <p:notesMasterId r:id="rId224"/>
  </p:notesMasterIdLst>
  <p:sldIdLst>
    <p:sldId id="257" r:id="rId14"/>
    <p:sldId id="258" r:id="rId15"/>
    <p:sldId id="259" r:id="rId16"/>
    <p:sldId id="988" r:id="rId17"/>
    <p:sldId id="256" r:id="rId18"/>
    <p:sldId id="261" r:id="rId19"/>
    <p:sldId id="262" r:id="rId20"/>
    <p:sldId id="263" r:id="rId21"/>
    <p:sldId id="264" r:id="rId22"/>
    <p:sldId id="265" r:id="rId23"/>
    <p:sldId id="984" r:id="rId24"/>
    <p:sldId id="985" r:id="rId25"/>
    <p:sldId id="986" r:id="rId26"/>
    <p:sldId id="981" r:id="rId27"/>
    <p:sldId id="982" r:id="rId28"/>
    <p:sldId id="987" r:id="rId29"/>
    <p:sldId id="434" r:id="rId30"/>
    <p:sldId id="980" r:id="rId31"/>
    <p:sldId id="510" r:id="rId32"/>
    <p:sldId id="989" r:id="rId33"/>
    <p:sldId id="990" r:id="rId34"/>
    <p:sldId id="991" r:id="rId35"/>
    <p:sldId id="992" r:id="rId36"/>
    <p:sldId id="993" r:id="rId37"/>
    <p:sldId id="994" r:id="rId38"/>
    <p:sldId id="995" r:id="rId39"/>
    <p:sldId id="384" r:id="rId40"/>
    <p:sldId id="402" r:id="rId41"/>
    <p:sldId id="996" r:id="rId42"/>
    <p:sldId id="403" r:id="rId43"/>
    <p:sldId id="405" r:id="rId44"/>
    <p:sldId id="415" r:id="rId45"/>
    <p:sldId id="404" r:id="rId46"/>
    <p:sldId id="406" r:id="rId47"/>
    <p:sldId id="407" r:id="rId48"/>
    <p:sldId id="408" r:id="rId49"/>
    <p:sldId id="409" r:id="rId50"/>
    <p:sldId id="410" r:id="rId51"/>
    <p:sldId id="411" r:id="rId52"/>
    <p:sldId id="412" r:id="rId53"/>
    <p:sldId id="413" r:id="rId54"/>
    <p:sldId id="416" r:id="rId55"/>
    <p:sldId id="417" r:id="rId56"/>
    <p:sldId id="414" r:id="rId57"/>
    <p:sldId id="997" r:id="rId58"/>
    <p:sldId id="315" r:id="rId59"/>
    <p:sldId id="1018" r:id="rId60"/>
    <p:sldId id="389" r:id="rId61"/>
    <p:sldId id="379" r:id="rId62"/>
    <p:sldId id="381" r:id="rId63"/>
    <p:sldId id="382" r:id="rId64"/>
    <p:sldId id="383" r:id="rId65"/>
    <p:sldId id="1019" r:id="rId66"/>
    <p:sldId id="1020" r:id="rId67"/>
    <p:sldId id="366" r:id="rId68"/>
    <p:sldId id="1021" r:id="rId69"/>
    <p:sldId id="1022" r:id="rId70"/>
    <p:sldId id="1023" r:id="rId71"/>
    <p:sldId id="436" r:id="rId72"/>
    <p:sldId id="437" r:id="rId73"/>
    <p:sldId id="438" r:id="rId74"/>
    <p:sldId id="439" r:id="rId75"/>
    <p:sldId id="440" r:id="rId76"/>
    <p:sldId id="441" r:id="rId77"/>
    <p:sldId id="442" r:id="rId78"/>
    <p:sldId id="443" r:id="rId79"/>
    <p:sldId id="444" r:id="rId80"/>
    <p:sldId id="445" r:id="rId81"/>
    <p:sldId id="446" r:id="rId82"/>
    <p:sldId id="1024" r:id="rId83"/>
    <p:sldId id="450" r:id="rId84"/>
    <p:sldId id="451" r:id="rId85"/>
    <p:sldId id="453" r:id="rId86"/>
    <p:sldId id="1025" r:id="rId87"/>
    <p:sldId id="394" r:id="rId88"/>
    <p:sldId id="454" r:id="rId89"/>
    <p:sldId id="398" r:id="rId90"/>
    <p:sldId id="418" r:id="rId91"/>
    <p:sldId id="429" r:id="rId92"/>
    <p:sldId id="456" r:id="rId93"/>
    <p:sldId id="632" r:id="rId94"/>
    <p:sldId id="514" r:id="rId95"/>
    <p:sldId id="616" r:id="rId96"/>
    <p:sldId id="516" r:id="rId97"/>
    <p:sldId id="517" r:id="rId98"/>
    <p:sldId id="550" r:id="rId99"/>
    <p:sldId id="544" r:id="rId100"/>
    <p:sldId id="561" r:id="rId101"/>
    <p:sldId id="562" r:id="rId102"/>
    <p:sldId id="573" r:id="rId103"/>
    <p:sldId id="548" r:id="rId104"/>
    <p:sldId id="605" r:id="rId105"/>
    <p:sldId id="591" r:id="rId106"/>
    <p:sldId id="592" r:id="rId107"/>
    <p:sldId id="593" r:id="rId108"/>
    <p:sldId id="594" r:id="rId109"/>
    <p:sldId id="549" r:id="rId110"/>
    <p:sldId id="529" r:id="rId111"/>
    <p:sldId id="530" r:id="rId112"/>
    <p:sldId id="531" r:id="rId113"/>
    <p:sldId id="519" r:id="rId114"/>
    <p:sldId id="538" r:id="rId115"/>
    <p:sldId id="606" r:id="rId116"/>
    <p:sldId id="598" r:id="rId117"/>
    <p:sldId id="568" r:id="rId118"/>
    <p:sldId id="611" r:id="rId119"/>
    <p:sldId id="597" r:id="rId120"/>
    <p:sldId id="634" r:id="rId121"/>
    <p:sldId id="633" r:id="rId122"/>
    <p:sldId id="635" r:id="rId123"/>
    <p:sldId id="998" r:id="rId124"/>
    <p:sldId id="672" r:id="rId125"/>
    <p:sldId id="673" r:id="rId126"/>
    <p:sldId id="674" r:id="rId127"/>
    <p:sldId id="675" r:id="rId128"/>
    <p:sldId id="676" r:id="rId129"/>
    <p:sldId id="680" r:id="rId130"/>
    <p:sldId id="681" r:id="rId131"/>
    <p:sldId id="682" r:id="rId132"/>
    <p:sldId id="698" r:id="rId133"/>
    <p:sldId id="704" r:id="rId134"/>
    <p:sldId id="683" r:id="rId135"/>
    <p:sldId id="684" r:id="rId136"/>
    <p:sldId id="685" r:id="rId137"/>
    <p:sldId id="686" r:id="rId138"/>
    <p:sldId id="687" r:id="rId139"/>
    <p:sldId id="688" r:id="rId140"/>
    <p:sldId id="689" r:id="rId141"/>
    <p:sldId id="690" r:id="rId142"/>
    <p:sldId id="691" r:id="rId143"/>
    <p:sldId id="709" r:id="rId144"/>
    <p:sldId id="692" r:id="rId145"/>
    <p:sldId id="546" r:id="rId146"/>
    <p:sldId id="610" r:id="rId147"/>
    <p:sldId id="595" r:id="rId148"/>
    <p:sldId id="999" r:id="rId149"/>
    <p:sldId id="1000" r:id="rId150"/>
    <p:sldId id="599" r:id="rId151"/>
    <p:sldId id="600" r:id="rId152"/>
    <p:sldId id="601" r:id="rId153"/>
    <p:sldId id="602" r:id="rId154"/>
    <p:sldId id="582" r:id="rId155"/>
    <p:sldId id="607" r:id="rId156"/>
    <p:sldId id="608" r:id="rId157"/>
    <p:sldId id="1001" r:id="rId158"/>
    <p:sldId id="1002" r:id="rId159"/>
    <p:sldId id="710" r:id="rId160"/>
    <p:sldId id="711" r:id="rId161"/>
    <p:sldId id="695" r:id="rId162"/>
    <p:sldId id="696" r:id="rId163"/>
    <p:sldId id="697" r:id="rId164"/>
    <p:sldId id="324" r:id="rId165"/>
    <p:sldId id="425" r:id="rId166"/>
    <p:sldId id="477" r:id="rId167"/>
    <p:sldId id="430" r:id="rId168"/>
    <p:sldId id="432" r:id="rId169"/>
    <p:sldId id="1003" r:id="rId170"/>
    <p:sldId id="499" r:id="rId171"/>
    <p:sldId id="482" r:id="rId172"/>
    <p:sldId id="481" r:id="rId173"/>
    <p:sldId id="483" r:id="rId174"/>
    <p:sldId id="493" r:id="rId175"/>
    <p:sldId id="512" r:id="rId176"/>
    <p:sldId id="513" r:id="rId177"/>
    <p:sldId id="1004" r:id="rId178"/>
    <p:sldId id="497" r:id="rId179"/>
    <p:sldId id="498" r:id="rId180"/>
    <p:sldId id="433" r:id="rId181"/>
    <p:sldId id="435" r:id="rId182"/>
    <p:sldId id="515" r:id="rId183"/>
    <p:sldId id="494" r:id="rId184"/>
    <p:sldId id="495" r:id="rId185"/>
    <p:sldId id="496" r:id="rId186"/>
    <p:sldId id="503" r:id="rId187"/>
    <p:sldId id="478" r:id="rId188"/>
    <p:sldId id="447" r:id="rId189"/>
    <p:sldId id="419" r:id="rId190"/>
    <p:sldId id="509" r:id="rId191"/>
    <p:sldId id="511" r:id="rId192"/>
    <p:sldId id="1005" r:id="rId193"/>
    <p:sldId id="1006" r:id="rId194"/>
    <p:sldId id="1007" r:id="rId195"/>
    <p:sldId id="1026" r:id="rId196"/>
    <p:sldId id="1027" r:id="rId197"/>
    <p:sldId id="331" r:id="rId198"/>
    <p:sldId id="339" r:id="rId199"/>
    <p:sldId id="340" r:id="rId200"/>
    <p:sldId id="327" r:id="rId201"/>
    <p:sldId id="326" r:id="rId202"/>
    <p:sldId id="328" r:id="rId203"/>
    <p:sldId id="333" r:id="rId204"/>
    <p:sldId id="341" r:id="rId205"/>
    <p:sldId id="342" r:id="rId206"/>
    <p:sldId id="337" r:id="rId207"/>
    <p:sldId id="325" r:id="rId208"/>
    <p:sldId id="1009" r:id="rId209"/>
    <p:sldId id="1010" r:id="rId210"/>
    <p:sldId id="1011" r:id="rId211"/>
    <p:sldId id="1012" r:id="rId212"/>
    <p:sldId id="1013" r:id="rId213"/>
    <p:sldId id="1014" r:id="rId214"/>
    <p:sldId id="267" r:id="rId215"/>
    <p:sldId id="286" r:id="rId216"/>
    <p:sldId id="285" r:id="rId217"/>
    <p:sldId id="287" r:id="rId218"/>
    <p:sldId id="281" r:id="rId219"/>
    <p:sldId id="1015" r:id="rId220"/>
    <p:sldId id="1016" r:id="rId221"/>
    <p:sldId id="1017" r:id="rId222"/>
    <p:sldId id="260" r:id="rId223"/>
  </p:sldIdLst>
  <p:sldSz cx="12192000"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5379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434" autoAdjust="0"/>
  </p:normalViewPr>
  <p:slideViewPr>
    <p:cSldViewPr snapToGrid="0">
      <p:cViewPr>
        <p:scale>
          <a:sx n="100" d="100"/>
          <a:sy n="100" d="100"/>
        </p:scale>
        <p:origin x="936" y="418"/>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91" Type="http://schemas.openxmlformats.org/officeDocument/2006/relationships/slide" Target="slides/slide178.xml"/><Relationship Id="rId205" Type="http://schemas.openxmlformats.org/officeDocument/2006/relationships/slide" Target="slides/slide192.xml"/><Relationship Id="rId226" Type="http://schemas.openxmlformats.org/officeDocument/2006/relationships/viewProps" Target="viewProps.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5" Type="http://schemas.openxmlformats.org/officeDocument/2006/relationships/slideMaster" Target="slideMasters/slideMaster2.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slide" Target="slides/slide168.xml"/><Relationship Id="rId216" Type="http://schemas.openxmlformats.org/officeDocument/2006/relationships/slide" Target="slides/slide203.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slide" Target="slides/slide142.xml"/><Relationship Id="rId171" Type="http://schemas.openxmlformats.org/officeDocument/2006/relationships/slide" Target="slides/slide158.xml"/><Relationship Id="rId176" Type="http://schemas.openxmlformats.org/officeDocument/2006/relationships/slide" Target="slides/slide163.xml"/><Relationship Id="rId192" Type="http://schemas.openxmlformats.org/officeDocument/2006/relationships/slide" Target="slides/slide179.xml"/><Relationship Id="rId197" Type="http://schemas.openxmlformats.org/officeDocument/2006/relationships/slide" Target="slides/slide184.xml"/><Relationship Id="rId206" Type="http://schemas.openxmlformats.org/officeDocument/2006/relationships/slide" Target="slides/slide193.xml"/><Relationship Id="rId227" Type="http://schemas.openxmlformats.org/officeDocument/2006/relationships/theme" Target="theme/theme1.xml"/><Relationship Id="rId201" Type="http://schemas.openxmlformats.org/officeDocument/2006/relationships/slide" Target="slides/slide188.xml"/><Relationship Id="rId222" Type="http://schemas.openxmlformats.org/officeDocument/2006/relationships/slide" Target="slides/slide209.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61" Type="http://schemas.openxmlformats.org/officeDocument/2006/relationships/slide" Target="slides/slide148.xml"/><Relationship Id="rId166" Type="http://schemas.openxmlformats.org/officeDocument/2006/relationships/slide" Target="slides/slide153.xml"/><Relationship Id="rId182" Type="http://schemas.openxmlformats.org/officeDocument/2006/relationships/slide" Target="slides/slide169.xml"/><Relationship Id="rId187" Type="http://schemas.openxmlformats.org/officeDocument/2006/relationships/slide" Target="slides/slide174.xml"/><Relationship Id="rId217" Type="http://schemas.openxmlformats.org/officeDocument/2006/relationships/slide" Target="slides/slide204.xml"/><Relationship Id="rId1" Type="http://schemas.openxmlformats.org/officeDocument/2006/relationships/customXml" Target="../customXml/item1.xml"/><Relationship Id="rId6" Type="http://schemas.openxmlformats.org/officeDocument/2006/relationships/slideMaster" Target="slideMasters/slideMaster3.xml"/><Relationship Id="rId212" Type="http://schemas.openxmlformats.org/officeDocument/2006/relationships/slide" Target="slides/slide199.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51" Type="http://schemas.openxmlformats.org/officeDocument/2006/relationships/slide" Target="slides/slide138.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172" Type="http://schemas.openxmlformats.org/officeDocument/2006/relationships/slide" Target="slides/slide159.xml"/><Relationship Id="rId193" Type="http://schemas.openxmlformats.org/officeDocument/2006/relationships/slide" Target="slides/slide180.xml"/><Relationship Id="rId202" Type="http://schemas.openxmlformats.org/officeDocument/2006/relationships/slide" Target="slides/slide189.xml"/><Relationship Id="rId207" Type="http://schemas.openxmlformats.org/officeDocument/2006/relationships/slide" Target="slides/slide194.xml"/><Relationship Id="rId223" Type="http://schemas.openxmlformats.org/officeDocument/2006/relationships/slide" Target="slides/slide210.xml"/><Relationship Id="rId228" Type="http://schemas.openxmlformats.org/officeDocument/2006/relationships/tableStyles" Target="tableStyles.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183" Type="http://schemas.openxmlformats.org/officeDocument/2006/relationships/slide" Target="slides/slide170.xml"/><Relationship Id="rId213" Type="http://schemas.openxmlformats.org/officeDocument/2006/relationships/slide" Target="slides/slide200.xml"/><Relationship Id="rId218" Type="http://schemas.openxmlformats.org/officeDocument/2006/relationships/slide" Target="slides/slide205.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199" Type="http://schemas.openxmlformats.org/officeDocument/2006/relationships/slide" Target="slides/slide186.xml"/><Relationship Id="rId203" Type="http://schemas.openxmlformats.org/officeDocument/2006/relationships/slide" Target="slides/slide190.xml"/><Relationship Id="rId208" Type="http://schemas.openxmlformats.org/officeDocument/2006/relationships/slide" Target="slides/slide195.xml"/><Relationship Id="rId229" Type="http://schemas.microsoft.com/office/2016/11/relationships/changesInfo" Target="changesInfos/changesInfo1.xml"/><Relationship Id="rId19" Type="http://schemas.openxmlformats.org/officeDocument/2006/relationships/slide" Target="slides/slide6.xml"/><Relationship Id="rId224" Type="http://schemas.openxmlformats.org/officeDocument/2006/relationships/notesMaster" Target="notesMasters/notesMaster1.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189" Type="http://schemas.openxmlformats.org/officeDocument/2006/relationships/slide" Target="slides/slide176.xml"/><Relationship Id="rId219" Type="http://schemas.openxmlformats.org/officeDocument/2006/relationships/slide" Target="slides/slide206.xml"/><Relationship Id="rId3" Type="http://schemas.openxmlformats.org/officeDocument/2006/relationships/customXml" Target="../customXml/item3.xml"/><Relationship Id="rId214" Type="http://schemas.openxmlformats.org/officeDocument/2006/relationships/slide" Target="slides/slide201.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slide" Target="slides/slide182.xml"/><Relationship Id="rId209" Type="http://schemas.openxmlformats.org/officeDocument/2006/relationships/slide" Target="slides/slide196.xml"/><Relationship Id="rId190" Type="http://schemas.openxmlformats.org/officeDocument/2006/relationships/slide" Target="slides/slide177.xml"/><Relationship Id="rId204" Type="http://schemas.openxmlformats.org/officeDocument/2006/relationships/slide" Target="slides/slide191.xml"/><Relationship Id="rId220" Type="http://schemas.openxmlformats.org/officeDocument/2006/relationships/slide" Target="slides/slide207.xml"/><Relationship Id="rId225" Type="http://schemas.openxmlformats.org/officeDocument/2006/relationships/presProps" Target="presProps.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7.xml"/><Relationship Id="rId210" Type="http://schemas.openxmlformats.org/officeDocument/2006/relationships/slide" Target="slides/slide197.xml"/><Relationship Id="rId215" Type="http://schemas.openxmlformats.org/officeDocument/2006/relationships/slide" Target="slides/slide202.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 Id="rId16" Type="http://schemas.openxmlformats.org/officeDocument/2006/relationships/slide" Target="slides/slide3.xml"/><Relationship Id="rId221" Type="http://schemas.openxmlformats.org/officeDocument/2006/relationships/slide" Target="slides/slide208.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11" Type="http://schemas.openxmlformats.org/officeDocument/2006/relationships/slide" Target="slides/slide19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kson, Jami" userId="6f4a7a33-9388-4f72-809e-0d9ba3437f70" providerId="ADAL" clId="{2DE32433-CD5D-44F3-9A13-7AD21C8B62ED}"/>
    <pc:docChg chg="modSld">
      <pc:chgData name="Erickson, Jami" userId="6f4a7a33-9388-4f72-809e-0d9ba3437f70" providerId="ADAL" clId="{2DE32433-CD5D-44F3-9A13-7AD21C8B62ED}" dt="2018-10-09T16:10:01.578" v="49" actId="20577"/>
      <pc:docMkLst>
        <pc:docMk/>
      </pc:docMkLst>
      <pc:sldChg chg="addSp modSp">
        <pc:chgData name="Erickson, Jami" userId="6f4a7a33-9388-4f72-809e-0d9ba3437f70" providerId="ADAL" clId="{2DE32433-CD5D-44F3-9A13-7AD21C8B62ED}" dt="2018-10-09T16:06:10.715" v="1" actId="1076"/>
        <pc:sldMkLst>
          <pc:docMk/>
          <pc:sldMk cId="2416393421" sldId="258"/>
        </pc:sldMkLst>
        <pc:picChg chg="add mod">
          <ac:chgData name="Erickson, Jami" userId="6f4a7a33-9388-4f72-809e-0d9ba3437f70" providerId="ADAL" clId="{2DE32433-CD5D-44F3-9A13-7AD21C8B62ED}" dt="2018-10-09T16:06:10.715" v="1" actId="1076"/>
          <ac:picMkLst>
            <pc:docMk/>
            <pc:sldMk cId="2416393421" sldId="258"/>
            <ac:picMk id="3" creationId="{9A62CD70-7862-42CD-9183-D704776C6DEF}"/>
          </ac:picMkLst>
        </pc:picChg>
      </pc:sldChg>
      <pc:sldChg chg="addSp modSp">
        <pc:chgData name="Erickson, Jami" userId="6f4a7a33-9388-4f72-809e-0d9ba3437f70" providerId="ADAL" clId="{2DE32433-CD5D-44F3-9A13-7AD21C8B62ED}" dt="2018-10-09T16:06:20.005" v="3" actId="1076"/>
        <pc:sldMkLst>
          <pc:docMk/>
          <pc:sldMk cId="2274329841" sldId="259"/>
        </pc:sldMkLst>
        <pc:picChg chg="add mod">
          <ac:chgData name="Erickson, Jami" userId="6f4a7a33-9388-4f72-809e-0d9ba3437f70" providerId="ADAL" clId="{2DE32433-CD5D-44F3-9A13-7AD21C8B62ED}" dt="2018-10-09T16:06:20.005" v="3" actId="1076"/>
          <ac:picMkLst>
            <pc:docMk/>
            <pc:sldMk cId="2274329841" sldId="259"/>
            <ac:picMk id="7" creationId="{FC44925D-AE24-43B2-9149-CEB45254E722}"/>
          </ac:picMkLst>
        </pc:picChg>
      </pc:sldChg>
      <pc:sldChg chg="addSp modSp">
        <pc:chgData name="Erickson, Jami" userId="6f4a7a33-9388-4f72-809e-0d9ba3437f70" providerId="ADAL" clId="{2DE32433-CD5D-44F3-9A13-7AD21C8B62ED}" dt="2018-10-09T16:09:13.121" v="47" actId="1036"/>
        <pc:sldMkLst>
          <pc:docMk/>
          <pc:sldMk cId="852324283" sldId="260"/>
        </pc:sldMkLst>
        <pc:picChg chg="add mod">
          <ac:chgData name="Erickson, Jami" userId="6f4a7a33-9388-4f72-809e-0d9ba3437f70" providerId="ADAL" clId="{2DE32433-CD5D-44F3-9A13-7AD21C8B62ED}" dt="2018-10-09T16:09:13.121" v="47" actId="1036"/>
          <ac:picMkLst>
            <pc:docMk/>
            <pc:sldMk cId="852324283" sldId="260"/>
            <ac:picMk id="3" creationId="{5D4431BB-E05B-4FE8-B3FA-364193D52AE4}"/>
          </ac:picMkLst>
        </pc:picChg>
      </pc:sldChg>
      <pc:sldChg chg="modSp">
        <pc:chgData name="Erickson, Jami" userId="6f4a7a33-9388-4f72-809e-0d9ba3437f70" providerId="ADAL" clId="{2DE32433-CD5D-44F3-9A13-7AD21C8B62ED}" dt="2018-10-09T16:10:01.578" v="49" actId="20577"/>
        <pc:sldMkLst>
          <pc:docMk/>
          <pc:sldMk cId="2564540385" sldId="409"/>
        </pc:sldMkLst>
        <pc:spChg chg="mod">
          <ac:chgData name="Erickson, Jami" userId="6f4a7a33-9388-4f72-809e-0d9ba3437f70" providerId="ADAL" clId="{2DE32433-CD5D-44F3-9A13-7AD21C8B62ED}" dt="2018-10-09T16:10:01.578" v="49" actId="20577"/>
          <ac:spMkLst>
            <pc:docMk/>
            <pc:sldMk cId="2564540385" sldId="409"/>
            <ac:spMk id="2" creationId="{FC914191-5736-A74C-9A21-0EC77E49E186}"/>
          </ac:spMkLst>
        </pc:spChg>
      </pc:sldChg>
      <pc:sldChg chg="addSp modSp">
        <pc:chgData name="Erickson, Jami" userId="6f4a7a33-9388-4f72-809e-0d9ba3437f70" providerId="ADAL" clId="{2DE32433-CD5D-44F3-9A13-7AD21C8B62ED}" dt="2018-10-09T16:06:29.616" v="5" actId="1076"/>
        <pc:sldMkLst>
          <pc:docMk/>
          <pc:sldMk cId="759215522" sldId="988"/>
        </pc:sldMkLst>
        <pc:picChg chg="add mod">
          <ac:chgData name="Erickson, Jami" userId="6f4a7a33-9388-4f72-809e-0d9ba3437f70" providerId="ADAL" clId="{2DE32433-CD5D-44F3-9A13-7AD21C8B62ED}" dt="2018-10-09T16:06:29.616" v="5" actId="1076"/>
          <ac:picMkLst>
            <pc:docMk/>
            <pc:sldMk cId="759215522" sldId="988"/>
            <ac:picMk id="4" creationId="{5E2866E0-7C71-4AD6-B875-184B9822B7A5}"/>
          </ac:picMkLst>
        </pc:picChg>
      </pc:sldChg>
      <pc:sldChg chg="addSp modSp">
        <pc:chgData name="Erickson, Jami" userId="6f4a7a33-9388-4f72-809e-0d9ba3437f70" providerId="ADAL" clId="{2DE32433-CD5D-44F3-9A13-7AD21C8B62ED}" dt="2018-10-09T16:07:03.794" v="9" actId="1076"/>
        <pc:sldMkLst>
          <pc:docMk/>
          <pc:sldMk cId="1073636729" sldId="997"/>
        </pc:sldMkLst>
        <pc:picChg chg="add mod">
          <ac:chgData name="Erickson, Jami" userId="6f4a7a33-9388-4f72-809e-0d9ba3437f70" providerId="ADAL" clId="{2DE32433-CD5D-44F3-9A13-7AD21C8B62ED}" dt="2018-10-09T16:07:03.794" v="9" actId="1076"/>
          <ac:picMkLst>
            <pc:docMk/>
            <pc:sldMk cId="1073636729" sldId="997"/>
            <ac:picMk id="3" creationId="{62534044-6004-43EE-80BC-38D98769735B}"/>
          </ac:picMkLst>
        </pc:picChg>
      </pc:sldChg>
      <pc:sldChg chg="addSp modSp">
        <pc:chgData name="Erickson, Jami" userId="6f4a7a33-9388-4f72-809e-0d9ba3437f70" providerId="ADAL" clId="{2DE32433-CD5D-44F3-9A13-7AD21C8B62ED}" dt="2018-10-09T16:07:35.449" v="13" actId="1036"/>
        <pc:sldMkLst>
          <pc:docMk/>
          <pc:sldMk cId="790339552" sldId="998"/>
        </pc:sldMkLst>
        <pc:picChg chg="add mod">
          <ac:chgData name="Erickson, Jami" userId="6f4a7a33-9388-4f72-809e-0d9ba3437f70" providerId="ADAL" clId="{2DE32433-CD5D-44F3-9A13-7AD21C8B62ED}" dt="2018-10-09T16:07:35.449" v="13" actId="1036"/>
          <ac:picMkLst>
            <pc:docMk/>
            <pc:sldMk cId="790339552" sldId="998"/>
            <ac:picMk id="2" creationId="{49866835-9520-45E3-B595-11408A9223EA}"/>
          </ac:picMkLst>
        </pc:picChg>
      </pc:sldChg>
      <pc:sldChg chg="addSp modSp">
        <pc:chgData name="Erickson, Jami" userId="6f4a7a33-9388-4f72-809e-0d9ba3437f70" providerId="ADAL" clId="{2DE32433-CD5D-44F3-9A13-7AD21C8B62ED}" dt="2018-10-09T16:08:09.471" v="19" actId="1036"/>
        <pc:sldMkLst>
          <pc:docMk/>
          <pc:sldMk cId="1682573513" sldId="1006"/>
        </pc:sldMkLst>
        <pc:picChg chg="add mod">
          <ac:chgData name="Erickson, Jami" userId="6f4a7a33-9388-4f72-809e-0d9ba3437f70" providerId="ADAL" clId="{2DE32433-CD5D-44F3-9A13-7AD21C8B62ED}" dt="2018-10-09T16:08:09.471" v="19" actId="1036"/>
          <ac:picMkLst>
            <pc:docMk/>
            <pc:sldMk cId="1682573513" sldId="1006"/>
            <ac:picMk id="3" creationId="{78779442-0519-43A8-A59C-E85F29CA59AE}"/>
          </ac:picMkLst>
        </pc:picChg>
      </pc:sldChg>
      <pc:sldChg chg="addSp modSp">
        <pc:chgData name="Erickson, Jami" userId="6f4a7a33-9388-4f72-809e-0d9ba3437f70" providerId="ADAL" clId="{2DE32433-CD5D-44F3-9A13-7AD21C8B62ED}" dt="2018-10-09T16:08:21.315" v="27" actId="1036"/>
        <pc:sldMkLst>
          <pc:docMk/>
          <pc:sldMk cId="2443997651" sldId="1007"/>
        </pc:sldMkLst>
        <pc:picChg chg="add mod">
          <ac:chgData name="Erickson, Jami" userId="6f4a7a33-9388-4f72-809e-0d9ba3437f70" providerId="ADAL" clId="{2DE32433-CD5D-44F3-9A13-7AD21C8B62ED}" dt="2018-10-09T16:08:21.315" v="27" actId="1036"/>
          <ac:picMkLst>
            <pc:docMk/>
            <pc:sldMk cId="2443997651" sldId="1007"/>
            <ac:picMk id="3" creationId="{5E073035-676C-4A06-8D17-DC428843D882}"/>
          </ac:picMkLst>
        </pc:picChg>
      </pc:sldChg>
      <pc:sldChg chg="addSp modSp">
        <pc:chgData name="Erickson, Jami" userId="6f4a7a33-9388-4f72-809e-0d9ba3437f70" providerId="ADAL" clId="{2DE32433-CD5D-44F3-9A13-7AD21C8B62ED}" dt="2018-10-09T16:08:37.555" v="33" actId="1036"/>
        <pc:sldMkLst>
          <pc:docMk/>
          <pc:sldMk cId="3473785750" sldId="1015"/>
        </pc:sldMkLst>
        <pc:picChg chg="add mod">
          <ac:chgData name="Erickson, Jami" userId="6f4a7a33-9388-4f72-809e-0d9ba3437f70" providerId="ADAL" clId="{2DE32433-CD5D-44F3-9A13-7AD21C8B62ED}" dt="2018-10-09T16:08:37.555" v="33" actId="1036"/>
          <ac:picMkLst>
            <pc:docMk/>
            <pc:sldMk cId="3473785750" sldId="1015"/>
            <ac:picMk id="3" creationId="{34D18FD2-E553-463D-9C97-1FD8346865B3}"/>
          </ac:picMkLst>
        </pc:picChg>
      </pc:sldChg>
      <pc:sldChg chg="addSp modSp">
        <pc:chgData name="Erickson, Jami" userId="6f4a7a33-9388-4f72-809e-0d9ba3437f70" providerId="ADAL" clId="{2DE32433-CD5D-44F3-9A13-7AD21C8B62ED}" dt="2018-10-09T16:08:48.135" v="36" actId="1035"/>
        <pc:sldMkLst>
          <pc:docMk/>
          <pc:sldMk cId="1035446015" sldId="1016"/>
        </pc:sldMkLst>
        <pc:picChg chg="add mod">
          <ac:chgData name="Erickson, Jami" userId="6f4a7a33-9388-4f72-809e-0d9ba3437f70" providerId="ADAL" clId="{2DE32433-CD5D-44F3-9A13-7AD21C8B62ED}" dt="2018-10-09T16:08:48.135" v="36" actId="1035"/>
          <ac:picMkLst>
            <pc:docMk/>
            <pc:sldMk cId="1035446015" sldId="1016"/>
            <ac:picMk id="4" creationId="{B2667F47-7906-41C5-BE4F-807DD9C7B375}"/>
          </ac:picMkLst>
        </pc:picChg>
      </pc:sldChg>
      <pc:sldChg chg="addSp modSp">
        <pc:chgData name="Erickson, Jami" userId="6f4a7a33-9388-4f72-809e-0d9ba3437f70" providerId="ADAL" clId="{2DE32433-CD5D-44F3-9A13-7AD21C8B62ED}" dt="2018-10-09T16:09:01.889" v="40" actId="1036"/>
        <pc:sldMkLst>
          <pc:docMk/>
          <pc:sldMk cId="1084322561" sldId="1017"/>
        </pc:sldMkLst>
        <pc:picChg chg="add mod">
          <ac:chgData name="Erickson, Jami" userId="6f4a7a33-9388-4f72-809e-0d9ba3437f70" providerId="ADAL" clId="{2DE32433-CD5D-44F3-9A13-7AD21C8B62ED}" dt="2018-10-09T16:09:01.889" v="40" actId="1036"/>
          <ac:picMkLst>
            <pc:docMk/>
            <pc:sldMk cId="1084322561" sldId="1017"/>
            <ac:picMk id="3" creationId="{0905F208-6793-4008-9A96-2D5FA2B21F20}"/>
          </ac:picMkLst>
        </pc:picChg>
      </pc:sldChg>
    </pc:docChg>
  </pc:docChgLst>
  <pc:docChgLst>
    <pc:chgData name="Murali, Shruthi" userId="e1072c8b-2922-4373-b204-a13e19790450" providerId="ADAL" clId="{AB3274FC-4222-423F-B46E-E30AF8E9BBC6}"/>
    <pc:docChg chg="undo custSel addSld delSld modSld">
      <pc:chgData name="Murali, Shruthi" userId="e1072c8b-2922-4373-b204-a13e19790450" providerId="ADAL" clId="{AB3274FC-4222-423F-B46E-E30AF8E9BBC6}" dt="2018-10-09T19:45:46.027" v="1077" actId="255"/>
      <pc:docMkLst>
        <pc:docMk/>
      </pc:docMkLst>
      <pc:sldChg chg="modSp">
        <pc:chgData name="Murali, Shruthi" userId="e1072c8b-2922-4373-b204-a13e19790450" providerId="ADAL" clId="{AB3274FC-4222-423F-B46E-E30AF8E9BBC6}" dt="2018-10-09T16:21:27.327" v="0" actId="14100"/>
        <pc:sldMkLst>
          <pc:docMk/>
          <pc:sldMk cId="2871672581" sldId="262"/>
        </pc:sldMkLst>
        <pc:spChg chg="mod">
          <ac:chgData name="Murali, Shruthi" userId="e1072c8b-2922-4373-b204-a13e19790450" providerId="ADAL" clId="{AB3274FC-4222-423F-B46E-E30AF8E9BBC6}" dt="2018-10-09T16:21:27.327" v="0" actId="14100"/>
          <ac:spMkLst>
            <pc:docMk/>
            <pc:sldMk cId="2871672581" sldId="262"/>
            <ac:spMk id="2" creationId="{28B9FDBE-A992-E04C-A4C9-B39573DF69C9}"/>
          </ac:spMkLst>
        </pc:spChg>
      </pc:sldChg>
      <pc:sldChg chg="modSp">
        <pc:chgData name="Murali, Shruthi" userId="e1072c8b-2922-4373-b204-a13e19790450" providerId="ADAL" clId="{AB3274FC-4222-423F-B46E-E30AF8E9BBC6}" dt="2018-10-09T16:28:00.297" v="3" actId="14100"/>
        <pc:sldMkLst>
          <pc:docMk/>
          <pc:sldMk cId="2231020745" sldId="263"/>
        </pc:sldMkLst>
        <pc:spChg chg="mod">
          <ac:chgData name="Murali, Shruthi" userId="e1072c8b-2922-4373-b204-a13e19790450" providerId="ADAL" clId="{AB3274FC-4222-423F-B46E-E30AF8E9BBC6}" dt="2018-10-09T16:27:51.657" v="2" actId="6549"/>
          <ac:spMkLst>
            <pc:docMk/>
            <pc:sldMk cId="2231020745" sldId="263"/>
            <ac:spMk id="2" creationId="{59B78B02-3C67-0045-85B7-8BDE9913399D}"/>
          </ac:spMkLst>
        </pc:spChg>
        <pc:spChg chg="mod">
          <ac:chgData name="Murali, Shruthi" userId="e1072c8b-2922-4373-b204-a13e19790450" providerId="ADAL" clId="{AB3274FC-4222-423F-B46E-E30AF8E9BBC6}" dt="2018-10-09T16:28:00.297" v="3" actId="14100"/>
          <ac:spMkLst>
            <pc:docMk/>
            <pc:sldMk cId="2231020745" sldId="263"/>
            <ac:spMk id="3" creationId="{073560D1-4AE3-5448-B11C-F8B463902BF8}"/>
          </ac:spMkLst>
        </pc:spChg>
      </pc:sldChg>
      <pc:sldChg chg="modSp">
        <pc:chgData name="Murali, Shruthi" userId="e1072c8b-2922-4373-b204-a13e19790450" providerId="ADAL" clId="{AB3274FC-4222-423F-B46E-E30AF8E9BBC6}" dt="2018-10-09T16:33:00.377" v="8" actId="1076"/>
        <pc:sldMkLst>
          <pc:docMk/>
          <pc:sldMk cId="3364749657" sldId="265"/>
        </pc:sldMkLst>
        <pc:picChg chg="mod">
          <ac:chgData name="Murali, Shruthi" userId="e1072c8b-2922-4373-b204-a13e19790450" providerId="ADAL" clId="{AB3274FC-4222-423F-B46E-E30AF8E9BBC6}" dt="2018-10-09T16:33:00.377" v="8" actId="1076"/>
          <ac:picMkLst>
            <pc:docMk/>
            <pc:sldMk cId="3364749657" sldId="265"/>
            <ac:picMk id="5" creationId="{AB6E2608-67BA-6E45-AE9D-0AC8005C1E26}"/>
          </ac:picMkLst>
        </pc:picChg>
      </pc:sldChg>
      <pc:sldChg chg="addSp delSp modSp">
        <pc:chgData name="Murali, Shruthi" userId="e1072c8b-2922-4373-b204-a13e19790450" providerId="ADAL" clId="{AB3274FC-4222-423F-B46E-E30AF8E9BBC6}" dt="2018-10-09T16:56:38.840" v="129" actId="113"/>
        <pc:sldMkLst>
          <pc:docMk/>
          <pc:sldMk cId="4013904422" sldId="315"/>
        </pc:sldMkLst>
        <pc:spChg chg="mod">
          <ac:chgData name="Murali, Shruthi" userId="e1072c8b-2922-4373-b204-a13e19790450" providerId="ADAL" clId="{AB3274FC-4222-423F-B46E-E30AF8E9BBC6}" dt="2018-10-09T16:56:38.840" v="129" actId="113"/>
          <ac:spMkLst>
            <pc:docMk/>
            <pc:sldMk cId="4013904422" sldId="315"/>
            <ac:spMk id="2" creationId="{00000000-0000-0000-0000-000000000000}"/>
          </ac:spMkLst>
        </pc:spChg>
        <pc:spChg chg="del">
          <ac:chgData name="Murali, Shruthi" userId="e1072c8b-2922-4373-b204-a13e19790450" providerId="ADAL" clId="{AB3274FC-4222-423F-B46E-E30AF8E9BBC6}" dt="2018-10-09T16:56:27.575" v="125" actId="478"/>
          <ac:spMkLst>
            <pc:docMk/>
            <pc:sldMk cId="4013904422" sldId="315"/>
            <ac:spMk id="3" creationId="{00000000-0000-0000-0000-000000000000}"/>
          </ac:spMkLst>
        </pc:spChg>
        <pc:spChg chg="add del mod">
          <ac:chgData name="Murali, Shruthi" userId="e1072c8b-2922-4373-b204-a13e19790450" providerId="ADAL" clId="{AB3274FC-4222-423F-B46E-E30AF8E9BBC6}" dt="2018-10-09T16:56:28.969" v="126" actId="478"/>
          <ac:spMkLst>
            <pc:docMk/>
            <pc:sldMk cId="4013904422" sldId="315"/>
            <ac:spMk id="5" creationId="{BCCCD544-0FAE-4D6B-B87B-23789C3FDAFE}"/>
          </ac:spMkLst>
        </pc:spChg>
        <pc:spChg chg="add">
          <ac:chgData name="Murali, Shruthi" userId="e1072c8b-2922-4373-b204-a13e19790450" providerId="ADAL" clId="{AB3274FC-4222-423F-B46E-E30AF8E9BBC6}" dt="2018-10-09T16:56:29.777" v="127"/>
          <ac:spMkLst>
            <pc:docMk/>
            <pc:sldMk cId="4013904422" sldId="315"/>
            <ac:spMk id="6" creationId="{678E3FE1-DB43-4F66-9654-E61B47C19380}"/>
          </ac:spMkLst>
        </pc:spChg>
      </pc:sldChg>
      <pc:sldChg chg="modSp">
        <pc:chgData name="Murali, Shruthi" userId="e1072c8b-2922-4373-b204-a13e19790450" providerId="ADAL" clId="{AB3274FC-4222-423F-B46E-E30AF8E9BBC6}" dt="2018-10-09T19:40:33.227" v="1012" actId="20577"/>
        <pc:sldMkLst>
          <pc:docMk/>
          <pc:sldMk cId="2341970216" sldId="324"/>
        </pc:sldMkLst>
        <pc:spChg chg="mod">
          <ac:chgData name="Murali, Shruthi" userId="e1072c8b-2922-4373-b204-a13e19790450" providerId="ADAL" clId="{AB3274FC-4222-423F-B46E-E30AF8E9BBC6}" dt="2018-10-09T19:40:29.017" v="1011" actId="1076"/>
          <ac:spMkLst>
            <pc:docMk/>
            <pc:sldMk cId="2341970216" sldId="324"/>
            <ac:spMk id="3074" creationId="{00000000-0000-0000-0000-000000000000}"/>
          </ac:spMkLst>
        </pc:spChg>
        <pc:spChg chg="mod">
          <ac:chgData name="Murali, Shruthi" userId="e1072c8b-2922-4373-b204-a13e19790450" providerId="ADAL" clId="{AB3274FC-4222-423F-B46E-E30AF8E9BBC6}" dt="2018-10-09T19:40:33.227" v="1012" actId="20577"/>
          <ac:spMkLst>
            <pc:docMk/>
            <pc:sldMk cId="2341970216" sldId="324"/>
            <ac:spMk id="3075" creationId="{00000000-0000-0000-0000-000000000000}"/>
          </ac:spMkLst>
        </pc:spChg>
      </pc:sldChg>
      <pc:sldChg chg="add del">
        <pc:chgData name="Murali, Shruthi" userId="e1072c8b-2922-4373-b204-a13e19790450" providerId="ADAL" clId="{AB3274FC-4222-423F-B46E-E30AF8E9BBC6}" dt="2018-10-09T18:55:26.931" v="553"/>
        <pc:sldMkLst>
          <pc:docMk/>
          <pc:sldMk cId="2772197305" sldId="325"/>
        </pc:sldMkLst>
      </pc:sldChg>
      <pc:sldChg chg="modSp add del">
        <pc:chgData name="Murali, Shruthi" userId="e1072c8b-2922-4373-b204-a13e19790450" providerId="ADAL" clId="{AB3274FC-4222-423F-B46E-E30AF8E9BBC6}" dt="2018-10-09T18:55:26.931" v="553"/>
        <pc:sldMkLst>
          <pc:docMk/>
          <pc:sldMk cId="57906839" sldId="326"/>
        </pc:sldMkLst>
        <pc:spChg chg="mod">
          <ac:chgData name="Murali, Shruthi" userId="e1072c8b-2922-4373-b204-a13e19790450" providerId="ADAL" clId="{AB3274FC-4222-423F-B46E-E30AF8E9BBC6}" dt="2018-10-09T18:55:26.931" v="553"/>
          <ac:spMkLst>
            <pc:docMk/>
            <pc:sldMk cId="57906839" sldId="326"/>
            <ac:spMk id="4" creationId="{00000000-0000-0000-0000-000000000000}"/>
          </ac:spMkLst>
        </pc:spChg>
      </pc:sldChg>
      <pc:sldChg chg="add del">
        <pc:chgData name="Murali, Shruthi" userId="e1072c8b-2922-4373-b204-a13e19790450" providerId="ADAL" clId="{AB3274FC-4222-423F-B46E-E30AF8E9BBC6}" dt="2018-10-09T18:55:26.931" v="553"/>
        <pc:sldMkLst>
          <pc:docMk/>
          <pc:sldMk cId="148364046" sldId="327"/>
        </pc:sldMkLst>
      </pc:sldChg>
      <pc:sldChg chg="modSp add del">
        <pc:chgData name="Murali, Shruthi" userId="e1072c8b-2922-4373-b204-a13e19790450" providerId="ADAL" clId="{AB3274FC-4222-423F-B46E-E30AF8E9BBC6}" dt="2018-10-09T18:55:26.931" v="553"/>
        <pc:sldMkLst>
          <pc:docMk/>
          <pc:sldMk cId="661343631" sldId="328"/>
        </pc:sldMkLst>
        <pc:spChg chg="mod">
          <ac:chgData name="Murali, Shruthi" userId="e1072c8b-2922-4373-b204-a13e19790450" providerId="ADAL" clId="{AB3274FC-4222-423F-B46E-E30AF8E9BBC6}" dt="2018-10-09T18:55:26.931" v="553"/>
          <ac:spMkLst>
            <pc:docMk/>
            <pc:sldMk cId="661343631" sldId="328"/>
            <ac:spMk id="4" creationId="{00000000-0000-0000-0000-000000000000}"/>
          </ac:spMkLst>
        </pc:spChg>
      </pc:sldChg>
      <pc:sldChg chg="add del">
        <pc:chgData name="Murali, Shruthi" userId="e1072c8b-2922-4373-b204-a13e19790450" providerId="ADAL" clId="{AB3274FC-4222-423F-B46E-E30AF8E9BBC6}" dt="2018-10-09T18:55:26.931" v="553"/>
        <pc:sldMkLst>
          <pc:docMk/>
          <pc:sldMk cId="589983039" sldId="331"/>
        </pc:sldMkLst>
      </pc:sldChg>
      <pc:sldChg chg="add del">
        <pc:chgData name="Murali, Shruthi" userId="e1072c8b-2922-4373-b204-a13e19790450" providerId="ADAL" clId="{AB3274FC-4222-423F-B46E-E30AF8E9BBC6}" dt="2018-10-09T18:55:26.931" v="553"/>
        <pc:sldMkLst>
          <pc:docMk/>
          <pc:sldMk cId="149049508" sldId="333"/>
        </pc:sldMkLst>
      </pc:sldChg>
      <pc:sldChg chg="add del">
        <pc:chgData name="Murali, Shruthi" userId="e1072c8b-2922-4373-b204-a13e19790450" providerId="ADAL" clId="{AB3274FC-4222-423F-B46E-E30AF8E9BBC6}" dt="2018-10-09T18:55:26.931" v="553"/>
        <pc:sldMkLst>
          <pc:docMk/>
          <pc:sldMk cId="5770549" sldId="337"/>
        </pc:sldMkLst>
      </pc:sldChg>
      <pc:sldChg chg="modSp add del">
        <pc:chgData name="Murali, Shruthi" userId="e1072c8b-2922-4373-b204-a13e19790450" providerId="ADAL" clId="{AB3274FC-4222-423F-B46E-E30AF8E9BBC6}" dt="2018-10-09T18:55:26.931" v="553"/>
        <pc:sldMkLst>
          <pc:docMk/>
          <pc:sldMk cId="3702025666" sldId="339"/>
        </pc:sldMkLst>
        <pc:spChg chg="mod">
          <ac:chgData name="Murali, Shruthi" userId="e1072c8b-2922-4373-b204-a13e19790450" providerId="ADAL" clId="{AB3274FC-4222-423F-B46E-E30AF8E9BBC6}" dt="2018-10-09T18:55:26.931" v="553"/>
          <ac:spMkLst>
            <pc:docMk/>
            <pc:sldMk cId="3702025666" sldId="339"/>
            <ac:spMk id="3" creationId="{00000000-0000-0000-0000-000000000000}"/>
          </ac:spMkLst>
        </pc:spChg>
      </pc:sldChg>
      <pc:sldChg chg="add del">
        <pc:chgData name="Murali, Shruthi" userId="e1072c8b-2922-4373-b204-a13e19790450" providerId="ADAL" clId="{AB3274FC-4222-423F-B46E-E30AF8E9BBC6}" dt="2018-10-09T18:55:26.931" v="553"/>
        <pc:sldMkLst>
          <pc:docMk/>
          <pc:sldMk cId="1642841681" sldId="340"/>
        </pc:sldMkLst>
      </pc:sldChg>
      <pc:sldChg chg="add del">
        <pc:chgData name="Murali, Shruthi" userId="e1072c8b-2922-4373-b204-a13e19790450" providerId="ADAL" clId="{AB3274FC-4222-423F-B46E-E30AF8E9BBC6}" dt="2018-10-09T18:55:26.931" v="553"/>
        <pc:sldMkLst>
          <pc:docMk/>
          <pc:sldMk cId="2328860813" sldId="341"/>
        </pc:sldMkLst>
      </pc:sldChg>
      <pc:sldChg chg="add del">
        <pc:chgData name="Murali, Shruthi" userId="e1072c8b-2922-4373-b204-a13e19790450" providerId="ADAL" clId="{AB3274FC-4222-423F-B46E-E30AF8E9BBC6}" dt="2018-10-09T18:55:26.931" v="553"/>
        <pc:sldMkLst>
          <pc:docMk/>
          <pc:sldMk cId="1269397512" sldId="342"/>
        </pc:sldMkLst>
      </pc:sldChg>
      <pc:sldChg chg="modSp">
        <pc:chgData name="Murali, Shruthi" userId="e1072c8b-2922-4373-b204-a13e19790450" providerId="ADAL" clId="{AB3274FC-4222-423F-B46E-E30AF8E9BBC6}" dt="2018-10-09T17:03:59.583" v="229" actId="1076"/>
        <pc:sldMkLst>
          <pc:docMk/>
          <pc:sldMk cId="1576507366" sldId="366"/>
        </pc:sldMkLst>
        <pc:spChg chg="mod">
          <ac:chgData name="Murali, Shruthi" userId="e1072c8b-2922-4373-b204-a13e19790450" providerId="ADAL" clId="{AB3274FC-4222-423F-B46E-E30AF8E9BBC6}" dt="2018-10-09T17:03:28.037" v="223" actId="403"/>
          <ac:spMkLst>
            <pc:docMk/>
            <pc:sldMk cId="1576507366" sldId="366"/>
            <ac:spMk id="2" creationId="{00000000-0000-0000-0000-000000000000}"/>
          </ac:spMkLst>
        </pc:spChg>
        <pc:spChg chg="mod">
          <ac:chgData name="Murali, Shruthi" userId="e1072c8b-2922-4373-b204-a13e19790450" providerId="ADAL" clId="{AB3274FC-4222-423F-B46E-E30AF8E9BBC6}" dt="2018-10-09T17:03:59.583" v="229" actId="1076"/>
          <ac:spMkLst>
            <pc:docMk/>
            <pc:sldMk cId="1576507366" sldId="366"/>
            <ac:spMk id="3" creationId="{00000000-0000-0000-0000-000000000000}"/>
          </ac:spMkLst>
        </pc:spChg>
      </pc:sldChg>
      <pc:sldChg chg="modSp">
        <pc:chgData name="Murali, Shruthi" userId="e1072c8b-2922-4373-b204-a13e19790450" providerId="ADAL" clId="{AB3274FC-4222-423F-B46E-E30AF8E9BBC6}" dt="2018-10-09T16:57:55.624" v="151" actId="1076"/>
        <pc:sldMkLst>
          <pc:docMk/>
          <pc:sldMk cId="1187546283" sldId="379"/>
        </pc:sldMkLst>
        <pc:spChg chg="mod">
          <ac:chgData name="Murali, Shruthi" userId="e1072c8b-2922-4373-b204-a13e19790450" providerId="ADAL" clId="{AB3274FC-4222-423F-B46E-E30AF8E9BBC6}" dt="2018-10-09T16:57:55.624" v="151" actId="1076"/>
          <ac:spMkLst>
            <pc:docMk/>
            <pc:sldMk cId="1187546283" sldId="379"/>
            <ac:spMk id="36868" creationId="{00000000-0000-0000-0000-000000000000}"/>
          </ac:spMkLst>
        </pc:spChg>
      </pc:sldChg>
      <pc:sldChg chg="addSp delSp modSp">
        <pc:chgData name="Murali, Shruthi" userId="e1072c8b-2922-4373-b204-a13e19790450" providerId="ADAL" clId="{AB3274FC-4222-423F-B46E-E30AF8E9BBC6}" dt="2018-10-09T16:58:53.459" v="174" actId="20577"/>
        <pc:sldMkLst>
          <pc:docMk/>
          <pc:sldMk cId="581088433" sldId="381"/>
        </pc:sldMkLst>
        <pc:spChg chg="add del mod">
          <ac:chgData name="Murali, Shruthi" userId="e1072c8b-2922-4373-b204-a13e19790450" providerId="ADAL" clId="{AB3274FC-4222-423F-B46E-E30AF8E9BBC6}" dt="2018-10-09T16:58:28.571" v="166" actId="478"/>
          <ac:spMkLst>
            <pc:docMk/>
            <pc:sldMk cId="581088433" sldId="381"/>
            <ac:spMk id="2" creationId="{FF571792-670E-4A45-BC6D-51E647B5C821}"/>
          </ac:spMkLst>
        </pc:spChg>
        <pc:spChg chg="mod">
          <ac:chgData name="Murali, Shruthi" userId="e1072c8b-2922-4373-b204-a13e19790450" providerId="ADAL" clId="{AB3274FC-4222-423F-B46E-E30AF8E9BBC6}" dt="2018-10-09T16:58:10.553" v="153" actId="1076"/>
          <ac:spMkLst>
            <pc:docMk/>
            <pc:sldMk cId="581088433" sldId="381"/>
            <ac:spMk id="5" creationId="{00000000-0000-0000-0000-000000000000}"/>
          </ac:spMkLst>
        </pc:spChg>
        <pc:spChg chg="add del mod">
          <ac:chgData name="Murali, Shruthi" userId="e1072c8b-2922-4373-b204-a13e19790450" providerId="ADAL" clId="{AB3274FC-4222-423F-B46E-E30AF8E9BBC6}" dt="2018-10-09T16:58:53.459" v="174" actId="20577"/>
          <ac:spMkLst>
            <pc:docMk/>
            <pc:sldMk cId="581088433" sldId="381"/>
            <ac:spMk id="6" creationId="{00000000-0000-0000-0000-000000000000}"/>
          </ac:spMkLst>
        </pc:spChg>
      </pc:sldChg>
      <pc:sldChg chg="modSp">
        <pc:chgData name="Murali, Shruthi" userId="e1072c8b-2922-4373-b204-a13e19790450" providerId="ADAL" clId="{AB3274FC-4222-423F-B46E-E30AF8E9BBC6}" dt="2018-10-09T16:59:34.592" v="186" actId="14100"/>
        <pc:sldMkLst>
          <pc:docMk/>
          <pc:sldMk cId="3989989832" sldId="382"/>
        </pc:sldMkLst>
        <pc:spChg chg="mod">
          <ac:chgData name="Murali, Shruthi" userId="e1072c8b-2922-4373-b204-a13e19790450" providerId="ADAL" clId="{AB3274FC-4222-423F-B46E-E30AF8E9BBC6}" dt="2018-10-09T16:59:02.793" v="176" actId="1076"/>
          <ac:spMkLst>
            <pc:docMk/>
            <pc:sldMk cId="3989989832" sldId="382"/>
            <ac:spMk id="2" creationId="{00000000-0000-0000-0000-000000000000}"/>
          </ac:spMkLst>
        </pc:spChg>
        <pc:spChg chg="mod">
          <ac:chgData name="Murali, Shruthi" userId="e1072c8b-2922-4373-b204-a13e19790450" providerId="ADAL" clId="{AB3274FC-4222-423F-B46E-E30AF8E9BBC6}" dt="2018-10-09T16:59:34.592" v="186" actId="14100"/>
          <ac:spMkLst>
            <pc:docMk/>
            <pc:sldMk cId="3989989832" sldId="382"/>
            <ac:spMk id="3" creationId="{00000000-0000-0000-0000-000000000000}"/>
          </ac:spMkLst>
        </pc:spChg>
      </pc:sldChg>
      <pc:sldChg chg="modSp">
        <pc:chgData name="Murali, Shruthi" userId="e1072c8b-2922-4373-b204-a13e19790450" providerId="ADAL" clId="{AB3274FC-4222-423F-B46E-E30AF8E9BBC6}" dt="2018-10-09T17:03:02.333" v="216" actId="255"/>
        <pc:sldMkLst>
          <pc:docMk/>
          <pc:sldMk cId="2092999383" sldId="383"/>
        </pc:sldMkLst>
        <pc:spChg chg="mod">
          <ac:chgData name="Murali, Shruthi" userId="e1072c8b-2922-4373-b204-a13e19790450" providerId="ADAL" clId="{AB3274FC-4222-423F-B46E-E30AF8E9BBC6}" dt="2018-10-09T17:03:02.333" v="216" actId="255"/>
          <ac:spMkLst>
            <pc:docMk/>
            <pc:sldMk cId="2092999383" sldId="383"/>
            <ac:spMk id="2" creationId="{00000000-0000-0000-0000-000000000000}"/>
          </ac:spMkLst>
        </pc:spChg>
        <pc:spChg chg="mod">
          <ac:chgData name="Murali, Shruthi" userId="e1072c8b-2922-4373-b204-a13e19790450" providerId="ADAL" clId="{AB3274FC-4222-423F-B46E-E30AF8E9BBC6}" dt="2018-10-09T17:00:38.828" v="193" actId="2710"/>
          <ac:spMkLst>
            <pc:docMk/>
            <pc:sldMk cId="2092999383" sldId="383"/>
            <ac:spMk id="3" creationId="{00000000-0000-0000-0000-000000000000}"/>
          </ac:spMkLst>
        </pc:spChg>
      </pc:sldChg>
      <pc:sldChg chg="modSp">
        <pc:chgData name="Murali, Shruthi" userId="e1072c8b-2922-4373-b204-a13e19790450" providerId="ADAL" clId="{AB3274FC-4222-423F-B46E-E30AF8E9BBC6}" dt="2018-10-09T16:48:42.718" v="70" actId="14100"/>
        <pc:sldMkLst>
          <pc:docMk/>
          <pc:sldMk cId="1709973864" sldId="384"/>
        </pc:sldMkLst>
        <pc:spChg chg="mod">
          <ac:chgData name="Murali, Shruthi" userId="e1072c8b-2922-4373-b204-a13e19790450" providerId="ADAL" clId="{AB3274FC-4222-423F-B46E-E30AF8E9BBC6}" dt="2018-10-09T16:48:42.718" v="70" actId="14100"/>
          <ac:spMkLst>
            <pc:docMk/>
            <pc:sldMk cId="1709973864" sldId="384"/>
            <ac:spMk id="2" creationId="{00000000-0000-0000-0000-000000000000}"/>
          </ac:spMkLst>
        </pc:spChg>
        <pc:spChg chg="mod">
          <ac:chgData name="Murali, Shruthi" userId="e1072c8b-2922-4373-b204-a13e19790450" providerId="ADAL" clId="{AB3274FC-4222-423F-B46E-E30AF8E9BBC6}" dt="2018-10-09T16:48:24.720" v="67" actId="14100"/>
          <ac:spMkLst>
            <pc:docMk/>
            <pc:sldMk cId="1709973864" sldId="384"/>
            <ac:spMk id="3" creationId="{00000000-0000-0000-0000-000000000000}"/>
          </ac:spMkLst>
        </pc:spChg>
      </pc:sldChg>
      <pc:sldChg chg="modSp">
        <pc:chgData name="Murali, Shruthi" userId="e1072c8b-2922-4373-b204-a13e19790450" providerId="ADAL" clId="{AB3274FC-4222-423F-B46E-E30AF8E9BBC6}" dt="2018-10-09T16:57:16.147" v="132" actId="6549"/>
        <pc:sldMkLst>
          <pc:docMk/>
          <pc:sldMk cId="2973899961" sldId="389"/>
        </pc:sldMkLst>
        <pc:spChg chg="mod">
          <ac:chgData name="Murali, Shruthi" userId="e1072c8b-2922-4373-b204-a13e19790450" providerId="ADAL" clId="{AB3274FC-4222-423F-B46E-E30AF8E9BBC6}" dt="2018-10-09T16:57:16.147" v="132" actId="6549"/>
          <ac:spMkLst>
            <pc:docMk/>
            <pc:sldMk cId="2973899961" sldId="389"/>
            <ac:spMk id="40962" creationId="{00000000-0000-0000-0000-000000000000}"/>
          </ac:spMkLst>
        </pc:spChg>
        <pc:graphicFrameChg chg="mod">
          <ac:chgData name="Murali, Shruthi" userId="e1072c8b-2922-4373-b204-a13e19790450" providerId="ADAL" clId="{AB3274FC-4222-423F-B46E-E30AF8E9BBC6}" dt="2018-10-09T16:57:10.536" v="131" actId="1076"/>
          <ac:graphicFrameMkLst>
            <pc:docMk/>
            <pc:sldMk cId="2973899961" sldId="389"/>
            <ac:graphicFrameMk id="2" creationId="{00000000-0000-0000-0000-000000000000}"/>
          </ac:graphicFrameMkLst>
        </pc:graphicFrameChg>
      </pc:sldChg>
      <pc:sldChg chg="modSp">
        <pc:chgData name="Murali, Shruthi" userId="e1072c8b-2922-4373-b204-a13e19790450" providerId="ADAL" clId="{AB3274FC-4222-423F-B46E-E30AF8E9BBC6}" dt="2018-10-09T17:22:20.947" v="312" actId="1076"/>
        <pc:sldMkLst>
          <pc:docMk/>
          <pc:sldMk cId="3412004357" sldId="394"/>
        </pc:sldMkLst>
        <pc:picChg chg="mod">
          <ac:chgData name="Murali, Shruthi" userId="e1072c8b-2922-4373-b204-a13e19790450" providerId="ADAL" clId="{AB3274FC-4222-423F-B46E-E30AF8E9BBC6}" dt="2018-10-09T17:22:20.947" v="312" actId="1076"/>
          <ac:picMkLst>
            <pc:docMk/>
            <pc:sldMk cId="3412004357" sldId="394"/>
            <ac:picMk id="10" creationId="{B6D85231-2C97-42F9-B812-8714EEC2E7B6}"/>
          </ac:picMkLst>
        </pc:picChg>
      </pc:sldChg>
      <pc:sldChg chg="modSp">
        <pc:chgData name="Murali, Shruthi" userId="e1072c8b-2922-4373-b204-a13e19790450" providerId="ADAL" clId="{AB3274FC-4222-423F-B46E-E30AF8E9BBC6}" dt="2018-10-09T17:23:26.396" v="321" actId="1076"/>
        <pc:sldMkLst>
          <pc:docMk/>
          <pc:sldMk cId="919432231" sldId="398"/>
        </pc:sldMkLst>
        <pc:spChg chg="mod">
          <ac:chgData name="Murali, Shruthi" userId="e1072c8b-2922-4373-b204-a13e19790450" providerId="ADAL" clId="{AB3274FC-4222-423F-B46E-E30AF8E9BBC6}" dt="2018-10-09T17:23:20.634" v="320" actId="27636"/>
          <ac:spMkLst>
            <pc:docMk/>
            <pc:sldMk cId="919432231" sldId="398"/>
            <ac:spMk id="6" creationId="{00000000-0000-0000-0000-000000000000}"/>
          </ac:spMkLst>
        </pc:spChg>
        <pc:spChg chg="mod">
          <ac:chgData name="Murali, Shruthi" userId="e1072c8b-2922-4373-b204-a13e19790450" providerId="ADAL" clId="{AB3274FC-4222-423F-B46E-E30AF8E9BBC6}" dt="2018-10-09T17:23:26.396" v="321" actId="1076"/>
          <ac:spMkLst>
            <pc:docMk/>
            <pc:sldMk cId="919432231" sldId="398"/>
            <ac:spMk id="7" creationId="{00000000-0000-0000-0000-000000000000}"/>
          </ac:spMkLst>
        </pc:spChg>
      </pc:sldChg>
      <pc:sldChg chg="modSp">
        <pc:chgData name="Murali, Shruthi" userId="e1072c8b-2922-4373-b204-a13e19790450" providerId="ADAL" clId="{AB3274FC-4222-423F-B46E-E30AF8E9BBC6}" dt="2018-10-09T16:48:50.215" v="72" actId="403"/>
        <pc:sldMkLst>
          <pc:docMk/>
          <pc:sldMk cId="2097481808" sldId="402"/>
        </pc:sldMkLst>
        <pc:spChg chg="mod">
          <ac:chgData name="Murali, Shruthi" userId="e1072c8b-2922-4373-b204-a13e19790450" providerId="ADAL" clId="{AB3274FC-4222-423F-B46E-E30AF8E9BBC6}" dt="2018-10-09T16:48:50.215" v="72" actId="403"/>
          <ac:spMkLst>
            <pc:docMk/>
            <pc:sldMk cId="2097481808" sldId="402"/>
            <ac:spMk id="2" creationId="{00000000-0000-0000-0000-000000000000}"/>
          </ac:spMkLst>
        </pc:spChg>
      </pc:sldChg>
      <pc:sldChg chg="modSp">
        <pc:chgData name="Murali, Shruthi" userId="e1072c8b-2922-4373-b204-a13e19790450" providerId="ADAL" clId="{AB3274FC-4222-423F-B46E-E30AF8E9BBC6}" dt="2018-10-09T16:51:40.130" v="99" actId="1076"/>
        <pc:sldMkLst>
          <pc:docMk/>
          <pc:sldMk cId="448842614" sldId="403"/>
        </pc:sldMkLst>
        <pc:spChg chg="mod">
          <ac:chgData name="Murali, Shruthi" userId="e1072c8b-2922-4373-b204-a13e19790450" providerId="ADAL" clId="{AB3274FC-4222-423F-B46E-E30AF8E9BBC6}" dt="2018-10-09T16:51:40.130" v="99" actId="1076"/>
          <ac:spMkLst>
            <pc:docMk/>
            <pc:sldMk cId="448842614" sldId="403"/>
            <ac:spMk id="2" creationId="{08346EA0-B056-8646-AEA2-EA968D4EF794}"/>
          </ac:spMkLst>
        </pc:spChg>
        <pc:spChg chg="mod">
          <ac:chgData name="Murali, Shruthi" userId="e1072c8b-2922-4373-b204-a13e19790450" providerId="ADAL" clId="{AB3274FC-4222-423F-B46E-E30AF8E9BBC6}" dt="2018-10-09T16:49:43.946" v="78" actId="6549"/>
          <ac:spMkLst>
            <pc:docMk/>
            <pc:sldMk cId="448842614" sldId="403"/>
            <ac:spMk id="3" creationId="{7C80AC21-297E-7A40-BF76-0D0A90C2B68F}"/>
          </ac:spMkLst>
        </pc:spChg>
      </pc:sldChg>
      <pc:sldChg chg="modSp">
        <pc:chgData name="Murali, Shruthi" userId="e1072c8b-2922-4373-b204-a13e19790450" providerId="ADAL" clId="{AB3274FC-4222-423F-B46E-E30AF8E9BBC6}" dt="2018-10-09T16:50:09.223" v="88" actId="20577"/>
        <pc:sldMkLst>
          <pc:docMk/>
          <pc:sldMk cId="3303761519" sldId="405"/>
        </pc:sldMkLst>
        <pc:spChg chg="mod">
          <ac:chgData name="Murali, Shruthi" userId="e1072c8b-2922-4373-b204-a13e19790450" providerId="ADAL" clId="{AB3274FC-4222-423F-B46E-E30AF8E9BBC6}" dt="2018-10-09T16:50:09.223" v="88" actId="20577"/>
          <ac:spMkLst>
            <pc:docMk/>
            <pc:sldMk cId="3303761519" sldId="405"/>
            <ac:spMk id="3" creationId="{EE621F42-45AF-B145-AB48-8F80182D4AE9}"/>
          </ac:spMkLst>
        </pc:spChg>
      </pc:sldChg>
      <pc:sldChg chg="modSp">
        <pc:chgData name="Murali, Shruthi" userId="e1072c8b-2922-4373-b204-a13e19790450" providerId="ADAL" clId="{AB3274FC-4222-423F-B46E-E30AF8E9BBC6}" dt="2018-10-09T16:51:24.963" v="96" actId="1076"/>
        <pc:sldMkLst>
          <pc:docMk/>
          <pc:sldMk cId="1012657605" sldId="406"/>
        </pc:sldMkLst>
        <pc:spChg chg="mod">
          <ac:chgData name="Murali, Shruthi" userId="e1072c8b-2922-4373-b204-a13e19790450" providerId="ADAL" clId="{AB3274FC-4222-423F-B46E-E30AF8E9BBC6}" dt="2018-10-09T16:51:24.963" v="96" actId="1076"/>
          <ac:spMkLst>
            <pc:docMk/>
            <pc:sldMk cId="1012657605" sldId="406"/>
            <ac:spMk id="2" creationId="{64752B65-2740-3949-A1F9-FCF6EA38C026}"/>
          </ac:spMkLst>
        </pc:spChg>
      </pc:sldChg>
      <pc:sldChg chg="modSp">
        <pc:chgData name="Murali, Shruthi" userId="e1072c8b-2922-4373-b204-a13e19790450" providerId="ADAL" clId="{AB3274FC-4222-423F-B46E-E30AF8E9BBC6}" dt="2018-10-09T16:51:54.764" v="102" actId="1076"/>
        <pc:sldMkLst>
          <pc:docMk/>
          <pc:sldMk cId="3792944119" sldId="407"/>
        </pc:sldMkLst>
        <pc:spChg chg="mod">
          <ac:chgData name="Murali, Shruthi" userId="e1072c8b-2922-4373-b204-a13e19790450" providerId="ADAL" clId="{AB3274FC-4222-423F-B46E-E30AF8E9BBC6}" dt="2018-10-09T16:51:54.764" v="102" actId="1076"/>
          <ac:spMkLst>
            <pc:docMk/>
            <pc:sldMk cId="3792944119" sldId="407"/>
            <ac:spMk id="2" creationId="{CC6FA7A7-C61A-3546-BDA1-D815D2A6D3FA}"/>
          </ac:spMkLst>
        </pc:spChg>
      </pc:sldChg>
      <pc:sldChg chg="modSp">
        <pc:chgData name="Murali, Shruthi" userId="e1072c8b-2922-4373-b204-a13e19790450" providerId="ADAL" clId="{AB3274FC-4222-423F-B46E-E30AF8E9BBC6}" dt="2018-10-09T16:52:32.636" v="109" actId="1076"/>
        <pc:sldMkLst>
          <pc:docMk/>
          <pc:sldMk cId="3800933956" sldId="408"/>
        </pc:sldMkLst>
        <pc:spChg chg="mod">
          <ac:chgData name="Murali, Shruthi" userId="e1072c8b-2922-4373-b204-a13e19790450" providerId="ADAL" clId="{AB3274FC-4222-423F-B46E-E30AF8E9BBC6}" dt="2018-10-09T16:52:32.636" v="109" actId="1076"/>
          <ac:spMkLst>
            <pc:docMk/>
            <pc:sldMk cId="3800933956" sldId="408"/>
            <ac:spMk id="2" creationId="{0EEEEFA4-A099-664C-B742-476E53BA0817}"/>
          </ac:spMkLst>
        </pc:spChg>
      </pc:sldChg>
      <pc:sldChg chg="modSp">
        <pc:chgData name="Murali, Shruthi" userId="e1072c8b-2922-4373-b204-a13e19790450" providerId="ADAL" clId="{AB3274FC-4222-423F-B46E-E30AF8E9BBC6}" dt="2018-10-09T16:52:56.136" v="114" actId="20577"/>
        <pc:sldMkLst>
          <pc:docMk/>
          <pc:sldMk cId="2564540385" sldId="409"/>
        </pc:sldMkLst>
        <pc:spChg chg="mod">
          <ac:chgData name="Murali, Shruthi" userId="e1072c8b-2922-4373-b204-a13e19790450" providerId="ADAL" clId="{AB3274FC-4222-423F-B46E-E30AF8E9BBC6}" dt="2018-10-09T16:52:56.136" v="114" actId="20577"/>
          <ac:spMkLst>
            <pc:docMk/>
            <pc:sldMk cId="2564540385" sldId="409"/>
            <ac:spMk id="3" creationId="{2F56FC93-CA4C-0742-AFC7-51F4F180EE02}"/>
          </ac:spMkLst>
        </pc:spChg>
      </pc:sldChg>
      <pc:sldChg chg="modSp">
        <pc:chgData name="Murali, Shruthi" userId="e1072c8b-2922-4373-b204-a13e19790450" providerId="ADAL" clId="{AB3274FC-4222-423F-B46E-E30AF8E9BBC6}" dt="2018-10-09T16:53:32.102" v="115" actId="403"/>
        <pc:sldMkLst>
          <pc:docMk/>
          <pc:sldMk cId="2339235476" sldId="410"/>
        </pc:sldMkLst>
        <pc:spChg chg="mod">
          <ac:chgData name="Murali, Shruthi" userId="e1072c8b-2922-4373-b204-a13e19790450" providerId="ADAL" clId="{AB3274FC-4222-423F-B46E-E30AF8E9BBC6}" dt="2018-10-09T16:53:32.102" v="115" actId="403"/>
          <ac:spMkLst>
            <pc:docMk/>
            <pc:sldMk cId="2339235476" sldId="410"/>
            <ac:spMk id="3" creationId="{DDC5D017-75A3-B34A-9315-3F4EB9B05607}"/>
          </ac:spMkLst>
        </pc:spChg>
      </pc:sldChg>
      <pc:sldChg chg="modSp">
        <pc:chgData name="Murali, Shruthi" userId="e1072c8b-2922-4373-b204-a13e19790450" providerId="ADAL" clId="{AB3274FC-4222-423F-B46E-E30AF8E9BBC6}" dt="2018-10-09T16:53:42.710" v="116" actId="20577"/>
        <pc:sldMkLst>
          <pc:docMk/>
          <pc:sldMk cId="2079293822" sldId="411"/>
        </pc:sldMkLst>
        <pc:spChg chg="mod">
          <ac:chgData name="Murali, Shruthi" userId="e1072c8b-2922-4373-b204-a13e19790450" providerId="ADAL" clId="{AB3274FC-4222-423F-B46E-E30AF8E9BBC6}" dt="2018-10-09T16:53:42.710" v="116" actId="20577"/>
          <ac:spMkLst>
            <pc:docMk/>
            <pc:sldMk cId="2079293822" sldId="411"/>
            <ac:spMk id="3" creationId="{1329CED1-2E76-304C-8823-9655873CF141}"/>
          </ac:spMkLst>
        </pc:spChg>
      </pc:sldChg>
      <pc:sldChg chg="modSp">
        <pc:chgData name="Murali, Shruthi" userId="e1072c8b-2922-4373-b204-a13e19790450" providerId="ADAL" clId="{AB3274FC-4222-423F-B46E-E30AF8E9BBC6}" dt="2018-10-09T16:54:14.085" v="117" actId="1076"/>
        <pc:sldMkLst>
          <pc:docMk/>
          <pc:sldMk cId="2607704787" sldId="413"/>
        </pc:sldMkLst>
        <pc:spChg chg="mod">
          <ac:chgData name="Murali, Shruthi" userId="e1072c8b-2922-4373-b204-a13e19790450" providerId="ADAL" clId="{AB3274FC-4222-423F-B46E-E30AF8E9BBC6}" dt="2018-10-09T16:54:14.085" v="117" actId="1076"/>
          <ac:spMkLst>
            <pc:docMk/>
            <pc:sldMk cId="2607704787" sldId="413"/>
            <ac:spMk id="3" creationId="{1CBA2A8A-9DF9-5C4D-AFC6-A5FCC15D941B}"/>
          </ac:spMkLst>
        </pc:spChg>
      </pc:sldChg>
      <pc:sldChg chg="modSp">
        <pc:chgData name="Murali, Shruthi" userId="e1072c8b-2922-4373-b204-a13e19790450" providerId="ADAL" clId="{AB3274FC-4222-423F-B46E-E30AF8E9BBC6}" dt="2018-10-09T16:51:08.790" v="94" actId="20577"/>
        <pc:sldMkLst>
          <pc:docMk/>
          <pc:sldMk cId="4068422147" sldId="415"/>
        </pc:sldMkLst>
        <pc:spChg chg="mod">
          <ac:chgData name="Murali, Shruthi" userId="e1072c8b-2922-4373-b204-a13e19790450" providerId="ADAL" clId="{AB3274FC-4222-423F-B46E-E30AF8E9BBC6}" dt="2018-10-09T16:51:08.790" v="94" actId="20577"/>
          <ac:spMkLst>
            <pc:docMk/>
            <pc:sldMk cId="4068422147" sldId="415"/>
            <ac:spMk id="3" creationId="{FA818CD0-BE7A-794B-A8F9-7F24AC977980}"/>
          </ac:spMkLst>
        </pc:spChg>
      </pc:sldChg>
      <pc:sldChg chg="modSp">
        <pc:chgData name="Murali, Shruthi" userId="e1072c8b-2922-4373-b204-a13e19790450" providerId="ADAL" clId="{AB3274FC-4222-423F-B46E-E30AF8E9BBC6}" dt="2018-10-09T16:55:30.433" v="122" actId="20577"/>
        <pc:sldMkLst>
          <pc:docMk/>
          <pc:sldMk cId="478032578" sldId="416"/>
        </pc:sldMkLst>
        <pc:spChg chg="mod">
          <ac:chgData name="Murali, Shruthi" userId="e1072c8b-2922-4373-b204-a13e19790450" providerId="ADAL" clId="{AB3274FC-4222-423F-B46E-E30AF8E9BBC6}" dt="2018-10-09T16:55:30.433" v="122" actId="20577"/>
          <ac:spMkLst>
            <pc:docMk/>
            <pc:sldMk cId="478032578" sldId="416"/>
            <ac:spMk id="3" creationId="{AFF79A52-DA03-7C45-8FE2-A94C333D8253}"/>
          </ac:spMkLst>
        </pc:spChg>
      </pc:sldChg>
      <pc:sldChg chg="modSp">
        <pc:chgData name="Murali, Shruthi" userId="e1072c8b-2922-4373-b204-a13e19790450" providerId="ADAL" clId="{AB3274FC-4222-423F-B46E-E30AF8E9BBC6}" dt="2018-10-09T19:17:22.884" v="682" actId="1076"/>
        <pc:sldMkLst>
          <pc:docMk/>
          <pc:sldMk cId="2310510065" sldId="419"/>
        </pc:sldMkLst>
        <pc:spChg chg="mod">
          <ac:chgData name="Murali, Shruthi" userId="e1072c8b-2922-4373-b204-a13e19790450" providerId="ADAL" clId="{AB3274FC-4222-423F-B46E-E30AF8E9BBC6}" dt="2018-10-09T19:17:22.884" v="682" actId="1076"/>
          <ac:spMkLst>
            <pc:docMk/>
            <pc:sldMk cId="2310510065" sldId="419"/>
            <ac:spMk id="4" creationId="{00000000-0000-0000-0000-000000000000}"/>
          </ac:spMkLst>
        </pc:spChg>
        <pc:spChg chg="mod">
          <ac:chgData name="Murali, Shruthi" userId="e1072c8b-2922-4373-b204-a13e19790450" providerId="ADAL" clId="{AB3274FC-4222-423F-B46E-E30AF8E9BBC6}" dt="2018-10-09T19:17:17.267" v="680" actId="1076"/>
          <ac:spMkLst>
            <pc:docMk/>
            <pc:sldMk cId="2310510065" sldId="419"/>
            <ac:spMk id="5" creationId="{00000000-0000-0000-0000-000000000000}"/>
          </ac:spMkLst>
        </pc:spChg>
      </pc:sldChg>
      <pc:sldChg chg="modSp">
        <pc:chgData name="Murali, Shruthi" userId="e1072c8b-2922-4373-b204-a13e19790450" providerId="ADAL" clId="{AB3274FC-4222-423F-B46E-E30AF8E9BBC6}" dt="2018-10-09T19:40:38.274" v="1013" actId="113"/>
        <pc:sldMkLst>
          <pc:docMk/>
          <pc:sldMk cId="2432696063" sldId="425"/>
        </pc:sldMkLst>
        <pc:spChg chg="mod">
          <ac:chgData name="Murali, Shruthi" userId="e1072c8b-2922-4373-b204-a13e19790450" providerId="ADAL" clId="{AB3274FC-4222-423F-B46E-E30AF8E9BBC6}" dt="2018-10-09T19:40:38.274" v="1013" actId="113"/>
          <ac:spMkLst>
            <pc:docMk/>
            <pc:sldMk cId="2432696063" sldId="425"/>
            <ac:spMk id="2" creationId="{00000000-0000-0000-0000-000000000000}"/>
          </ac:spMkLst>
        </pc:spChg>
      </pc:sldChg>
      <pc:sldChg chg="modSp">
        <pc:chgData name="Murali, Shruthi" userId="e1072c8b-2922-4373-b204-a13e19790450" providerId="ADAL" clId="{AB3274FC-4222-423F-B46E-E30AF8E9BBC6}" dt="2018-10-09T17:23:54.267" v="325" actId="113"/>
        <pc:sldMkLst>
          <pc:docMk/>
          <pc:sldMk cId="2971201504" sldId="429"/>
        </pc:sldMkLst>
        <pc:spChg chg="mod">
          <ac:chgData name="Murali, Shruthi" userId="e1072c8b-2922-4373-b204-a13e19790450" providerId="ADAL" clId="{AB3274FC-4222-423F-B46E-E30AF8E9BBC6}" dt="2018-10-09T17:23:54.267" v="325" actId="113"/>
          <ac:spMkLst>
            <pc:docMk/>
            <pc:sldMk cId="2971201504" sldId="429"/>
            <ac:spMk id="5" creationId="{00000000-0000-0000-0000-000000000000}"/>
          </ac:spMkLst>
        </pc:spChg>
      </pc:sldChg>
      <pc:sldChg chg="modSp">
        <pc:chgData name="Murali, Shruthi" userId="e1072c8b-2922-4373-b204-a13e19790450" providerId="ADAL" clId="{AB3274FC-4222-423F-B46E-E30AF8E9BBC6}" dt="2018-10-09T19:41:09.956" v="1018" actId="948"/>
        <pc:sldMkLst>
          <pc:docMk/>
          <pc:sldMk cId="3334718145" sldId="430"/>
        </pc:sldMkLst>
        <pc:spChg chg="mod">
          <ac:chgData name="Murali, Shruthi" userId="e1072c8b-2922-4373-b204-a13e19790450" providerId="ADAL" clId="{AB3274FC-4222-423F-B46E-E30AF8E9BBC6}" dt="2018-10-09T19:40:51.938" v="1017" actId="113"/>
          <ac:spMkLst>
            <pc:docMk/>
            <pc:sldMk cId="3334718145" sldId="430"/>
            <ac:spMk id="23554" creationId="{00000000-0000-0000-0000-000000000000}"/>
          </ac:spMkLst>
        </pc:spChg>
        <pc:spChg chg="mod">
          <ac:chgData name="Murali, Shruthi" userId="e1072c8b-2922-4373-b204-a13e19790450" providerId="ADAL" clId="{AB3274FC-4222-423F-B46E-E30AF8E9BBC6}" dt="2018-10-09T19:41:09.956" v="1018" actId="948"/>
          <ac:spMkLst>
            <pc:docMk/>
            <pc:sldMk cId="3334718145" sldId="430"/>
            <ac:spMk id="23555" creationId="{00000000-0000-0000-0000-000000000000}"/>
          </ac:spMkLst>
        </pc:spChg>
      </pc:sldChg>
      <pc:sldChg chg="modSp">
        <pc:chgData name="Murali, Shruthi" userId="e1072c8b-2922-4373-b204-a13e19790450" providerId="ADAL" clId="{AB3274FC-4222-423F-B46E-E30AF8E9BBC6}" dt="2018-10-09T19:41:42.874" v="1028" actId="14100"/>
        <pc:sldMkLst>
          <pc:docMk/>
          <pc:sldMk cId="418759028" sldId="432"/>
        </pc:sldMkLst>
        <pc:spChg chg="mod">
          <ac:chgData name="Murali, Shruthi" userId="e1072c8b-2922-4373-b204-a13e19790450" providerId="ADAL" clId="{AB3274FC-4222-423F-B46E-E30AF8E9BBC6}" dt="2018-10-09T19:41:19.954" v="1020" actId="6549"/>
          <ac:spMkLst>
            <pc:docMk/>
            <pc:sldMk cId="418759028" sldId="432"/>
            <ac:spMk id="2" creationId="{00000000-0000-0000-0000-000000000000}"/>
          </ac:spMkLst>
        </pc:spChg>
        <pc:spChg chg="mod">
          <ac:chgData name="Murali, Shruthi" userId="e1072c8b-2922-4373-b204-a13e19790450" providerId="ADAL" clId="{AB3274FC-4222-423F-B46E-E30AF8E9BBC6}" dt="2018-10-09T19:41:42.874" v="1028" actId="14100"/>
          <ac:spMkLst>
            <pc:docMk/>
            <pc:sldMk cId="418759028" sldId="432"/>
            <ac:spMk id="3" creationId="{00000000-0000-0000-0000-000000000000}"/>
          </ac:spMkLst>
        </pc:spChg>
      </pc:sldChg>
      <pc:sldChg chg="modSp">
        <pc:chgData name="Murali, Shruthi" userId="e1072c8b-2922-4373-b204-a13e19790450" providerId="ADAL" clId="{AB3274FC-4222-423F-B46E-E30AF8E9BBC6}" dt="2018-10-09T19:12:45.255" v="596" actId="948"/>
        <pc:sldMkLst>
          <pc:docMk/>
          <pc:sldMk cId="3456402961" sldId="433"/>
        </pc:sldMkLst>
        <pc:spChg chg="mod">
          <ac:chgData name="Murali, Shruthi" userId="e1072c8b-2922-4373-b204-a13e19790450" providerId="ADAL" clId="{AB3274FC-4222-423F-B46E-E30AF8E9BBC6}" dt="2018-10-09T19:10:20.189" v="555" actId="113"/>
          <ac:spMkLst>
            <pc:docMk/>
            <pc:sldMk cId="3456402961" sldId="433"/>
            <ac:spMk id="2" creationId="{00000000-0000-0000-0000-000000000000}"/>
          </ac:spMkLst>
        </pc:spChg>
        <pc:spChg chg="mod">
          <ac:chgData name="Murali, Shruthi" userId="e1072c8b-2922-4373-b204-a13e19790450" providerId="ADAL" clId="{AB3274FC-4222-423F-B46E-E30AF8E9BBC6}" dt="2018-10-09T19:12:31.903" v="595" actId="948"/>
          <ac:spMkLst>
            <pc:docMk/>
            <pc:sldMk cId="3456402961" sldId="433"/>
            <ac:spMk id="4" creationId="{00000000-0000-0000-0000-000000000000}"/>
          </ac:spMkLst>
        </pc:spChg>
        <pc:spChg chg="mod">
          <ac:chgData name="Murali, Shruthi" userId="e1072c8b-2922-4373-b204-a13e19790450" providerId="ADAL" clId="{AB3274FC-4222-423F-B46E-E30AF8E9BBC6}" dt="2018-10-09T19:12:45.255" v="596" actId="948"/>
          <ac:spMkLst>
            <pc:docMk/>
            <pc:sldMk cId="3456402961" sldId="433"/>
            <ac:spMk id="5" creationId="{00000000-0000-0000-0000-000000000000}"/>
          </ac:spMkLst>
        </pc:spChg>
      </pc:sldChg>
      <pc:sldChg chg="modSp">
        <pc:chgData name="Murali, Shruthi" userId="e1072c8b-2922-4373-b204-a13e19790450" providerId="ADAL" clId="{AB3274FC-4222-423F-B46E-E30AF8E9BBC6}" dt="2018-10-09T16:42:20.260" v="42" actId="1076"/>
        <pc:sldMkLst>
          <pc:docMk/>
          <pc:sldMk cId="2587325738" sldId="434"/>
        </pc:sldMkLst>
        <pc:picChg chg="mod">
          <ac:chgData name="Murali, Shruthi" userId="e1072c8b-2922-4373-b204-a13e19790450" providerId="ADAL" clId="{AB3274FC-4222-423F-B46E-E30AF8E9BBC6}" dt="2018-10-09T16:42:20.260" v="42" actId="1076"/>
          <ac:picMkLst>
            <pc:docMk/>
            <pc:sldMk cId="2587325738" sldId="434"/>
            <ac:picMk id="1026" creationId="{00000000-0000-0000-0000-000000000000}"/>
          </ac:picMkLst>
        </pc:picChg>
      </pc:sldChg>
      <pc:sldChg chg="modSp">
        <pc:chgData name="Murali, Shruthi" userId="e1072c8b-2922-4373-b204-a13e19790450" providerId="ADAL" clId="{AB3274FC-4222-423F-B46E-E30AF8E9BBC6}" dt="2018-10-09T19:44:40.061" v="1060" actId="403"/>
        <pc:sldMkLst>
          <pc:docMk/>
          <pc:sldMk cId="3454362008" sldId="435"/>
        </pc:sldMkLst>
        <pc:spChg chg="mod">
          <ac:chgData name="Murali, Shruthi" userId="e1072c8b-2922-4373-b204-a13e19790450" providerId="ADAL" clId="{AB3274FC-4222-423F-B46E-E30AF8E9BBC6}" dt="2018-10-09T19:12:50.422" v="597" actId="113"/>
          <ac:spMkLst>
            <pc:docMk/>
            <pc:sldMk cId="3454362008" sldId="435"/>
            <ac:spMk id="2" creationId="{00000000-0000-0000-0000-000000000000}"/>
          </ac:spMkLst>
        </pc:spChg>
        <pc:spChg chg="mod">
          <ac:chgData name="Murali, Shruthi" userId="e1072c8b-2922-4373-b204-a13e19790450" providerId="ADAL" clId="{AB3274FC-4222-423F-B46E-E30AF8E9BBC6}" dt="2018-10-09T19:44:40.061" v="1060" actId="403"/>
          <ac:spMkLst>
            <pc:docMk/>
            <pc:sldMk cId="3454362008" sldId="435"/>
            <ac:spMk id="3" creationId="{00000000-0000-0000-0000-000000000000}"/>
          </ac:spMkLst>
        </pc:spChg>
      </pc:sldChg>
      <pc:sldChg chg="modSp">
        <pc:chgData name="Murali, Shruthi" userId="e1072c8b-2922-4373-b204-a13e19790450" providerId="ADAL" clId="{AB3274FC-4222-423F-B46E-E30AF8E9BBC6}" dt="2018-10-09T17:04:42.768" v="234" actId="20577"/>
        <pc:sldMkLst>
          <pc:docMk/>
          <pc:sldMk cId="1286539865" sldId="436"/>
        </pc:sldMkLst>
        <pc:spChg chg="mod">
          <ac:chgData name="Murali, Shruthi" userId="e1072c8b-2922-4373-b204-a13e19790450" providerId="ADAL" clId="{AB3274FC-4222-423F-B46E-E30AF8E9BBC6}" dt="2018-10-09T17:04:27.454" v="231" actId="6549"/>
          <ac:spMkLst>
            <pc:docMk/>
            <pc:sldMk cId="1286539865" sldId="436"/>
            <ac:spMk id="17410" creationId="{00000000-0000-0000-0000-000000000000}"/>
          </ac:spMkLst>
        </pc:spChg>
        <pc:spChg chg="mod">
          <ac:chgData name="Murali, Shruthi" userId="e1072c8b-2922-4373-b204-a13e19790450" providerId="ADAL" clId="{AB3274FC-4222-423F-B46E-E30AF8E9BBC6}" dt="2018-10-09T17:04:42.768" v="234" actId="20577"/>
          <ac:spMkLst>
            <pc:docMk/>
            <pc:sldMk cId="1286539865" sldId="436"/>
            <ac:spMk id="17411" creationId="{00000000-0000-0000-0000-000000000000}"/>
          </ac:spMkLst>
        </pc:spChg>
      </pc:sldChg>
      <pc:sldChg chg="modSp">
        <pc:chgData name="Murali, Shruthi" userId="e1072c8b-2922-4373-b204-a13e19790450" providerId="ADAL" clId="{AB3274FC-4222-423F-B46E-E30AF8E9BBC6}" dt="2018-10-09T17:20:51.398" v="297" actId="14100"/>
        <pc:sldMkLst>
          <pc:docMk/>
          <pc:sldMk cId="2010153059" sldId="437"/>
        </pc:sldMkLst>
        <pc:spChg chg="mod">
          <ac:chgData name="Murali, Shruthi" userId="e1072c8b-2922-4373-b204-a13e19790450" providerId="ADAL" clId="{AB3274FC-4222-423F-B46E-E30AF8E9BBC6}" dt="2018-10-09T17:19:55.451" v="290" actId="6549"/>
          <ac:spMkLst>
            <pc:docMk/>
            <pc:sldMk cId="2010153059" sldId="437"/>
            <ac:spMk id="16390" creationId="{00000000-0000-0000-0000-000000000000}"/>
          </ac:spMkLst>
        </pc:spChg>
        <pc:spChg chg="mod">
          <ac:chgData name="Murali, Shruthi" userId="e1072c8b-2922-4373-b204-a13e19790450" providerId="ADAL" clId="{AB3274FC-4222-423F-B46E-E30AF8E9BBC6}" dt="2018-10-09T17:20:51.398" v="297" actId="14100"/>
          <ac:spMkLst>
            <pc:docMk/>
            <pc:sldMk cId="2010153059" sldId="437"/>
            <ac:spMk id="16391" creationId="{00000000-0000-0000-0000-000000000000}"/>
          </ac:spMkLst>
        </pc:spChg>
        <pc:spChg chg="mod">
          <ac:chgData name="Murali, Shruthi" userId="e1072c8b-2922-4373-b204-a13e19790450" providerId="ADAL" clId="{AB3274FC-4222-423F-B46E-E30AF8E9BBC6}" dt="2018-10-09T17:20:13.938" v="292" actId="6549"/>
          <ac:spMkLst>
            <pc:docMk/>
            <pc:sldMk cId="2010153059" sldId="437"/>
            <ac:spMk id="16392" creationId="{00000000-0000-0000-0000-000000000000}"/>
          </ac:spMkLst>
        </pc:spChg>
      </pc:sldChg>
      <pc:sldChg chg="modSp">
        <pc:chgData name="Murali, Shruthi" userId="e1072c8b-2922-4373-b204-a13e19790450" providerId="ADAL" clId="{AB3274FC-4222-423F-B46E-E30AF8E9BBC6}" dt="2018-10-09T17:05:39.292" v="247" actId="20577"/>
        <pc:sldMkLst>
          <pc:docMk/>
          <pc:sldMk cId="429728009" sldId="438"/>
        </pc:sldMkLst>
        <pc:spChg chg="mod">
          <ac:chgData name="Murali, Shruthi" userId="e1072c8b-2922-4373-b204-a13e19790450" providerId="ADAL" clId="{AB3274FC-4222-423F-B46E-E30AF8E9BBC6}" dt="2018-10-09T17:05:39.292" v="247" actId="20577"/>
          <ac:spMkLst>
            <pc:docMk/>
            <pc:sldMk cId="429728009" sldId="438"/>
            <ac:spMk id="18435" creationId="{00000000-0000-0000-0000-000000000000}"/>
          </ac:spMkLst>
        </pc:spChg>
      </pc:sldChg>
      <pc:sldChg chg="modSp">
        <pc:chgData name="Murali, Shruthi" userId="e1072c8b-2922-4373-b204-a13e19790450" providerId="ADAL" clId="{AB3274FC-4222-423F-B46E-E30AF8E9BBC6}" dt="2018-10-09T17:05:49.851" v="249" actId="20577"/>
        <pc:sldMkLst>
          <pc:docMk/>
          <pc:sldMk cId="451142402" sldId="439"/>
        </pc:sldMkLst>
        <pc:spChg chg="mod">
          <ac:chgData name="Murali, Shruthi" userId="e1072c8b-2922-4373-b204-a13e19790450" providerId="ADAL" clId="{AB3274FC-4222-423F-B46E-E30AF8E9BBC6}" dt="2018-10-09T17:05:47.345" v="248" actId="20577"/>
          <ac:spMkLst>
            <pc:docMk/>
            <pc:sldMk cId="451142402" sldId="439"/>
            <ac:spMk id="19458" creationId="{00000000-0000-0000-0000-000000000000}"/>
          </ac:spMkLst>
        </pc:spChg>
        <pc:spChg chg="mod">
          <ac:chgData name="Murali, Shruthi" userId="e1072c8b-2922-4373-b204-a13e19790450" providerId="ADAL" clId="{AB3274FC-4222-423F-B46E-E30AF8E9BBC6}" dt="2018-10-09T17:05:49.851" v="249" actId="20577"/>
          <ac:spMkLst>
            <pc:docMk/>
            <pc:sldMk cId="451142402" sldId="439"/>
            <ac:spMk id="19459" creationId="{00000000-0000-0000-0000-000000000000}"/>
          </ac:spMkLst>
        </pc:spChg>
      </pc:sldChg>
      <pc:sldChg chg="modSp">
        <pc:chgData name="Murali, Shruthi" userId="e1072c8b-2922-4373-b204-a13e19790450" providerId="ADAL" clId="{AB3274FC-4222-423F-B46E-E30AF8E9BBC6}" dt="2018-10-09T17:06:43.901" v="253" actId="14100"/>
        <pc:sldMkLst>
          <pc:docMk/>
          <pc:sldMk cId="1496098467" sldId="441"/>
        </pc:sldMkLst>
        <pc:spChg chg="mod">
          <ac:chgData name="Murali, Shruthi" userId="e1072c8b-2922-4373-b204-a13e19790450" providerId="ADAL" clId="{AB3274FC-4222-423F-B46E-E30AF8E9BBC6}" dt="2018-10-09T17:06:33.615" v="251" actId="113"/>
          <ac:spMkLst>
            <pc:docMk/>
            <pc:sldMk cId="1496098467" sldId="441"/>
            <ac:spMk id="21506" creationId="{00000000-0000-0000-0000-000000000000}"/>
          </ac:spMkLst>
        </pc:spChg>
        <pc:spChg chg="mod">
          <ac:chgData name="Murali, Shruthi" userId="e1072c8b-2922-4373-b204-a13e19790450" providerId="ADAL" clId="{AB3274FC-4222-423F-B46E-E30AF8E9BBC6}" dt="2018-10-09T17:06:43.901" v="253" actId="14100"/>
          <ac:spMkLst>
            <pc:docMk/>
            <pc:sldMk cId="1496098467" sldId="441"/>
            <ac:spMk id="21507" creationId="{00000000-0000-0000-0000-000000000000}"/>
          </ac:spMkLst>
        </pc:spChg>
      </pc:sldChg>
      <pc:sldChg chg="modSp">
        <pc:chgData name="Murali, Shruthi" userId="e1072c8b-2922-4373-b204-a13e19790450" providerId="ADAL" clId="{AB3274FC-4222-423F-B46E-E30AF8E9BBC6}" dt="2018-10-09T17:07:24.205" v="258" actId="14100"/>
        <pc:sldMkLst>
          <pc:docMk/>
          <pc:sldMk cId="415670782" sldId="443"/>
        </pc:sldMkLst>
        <pc:spChg chg="mod">
          <ac:chgData name="Murali, Shruthi" userId="e1072c8b-2922-4373-b204-a13e19790450" providerId="ADAL" clId="{AB3274FC-4222-423F-B46E-E30AF8E9BBC6}" dt="2018-10-09T17:07:20.158" v="257" actId="207"/>
          <ac:spMkLst>
            <pc:docMk/>
            <pc:sldMk cId="415670782" sldId="443"/>
            <ac:spMk id="23554" creationId="{00000000-0000-0000-0000-000000000000}"/>
          </ac:spMkLst>
        </pc:spChg>
        <pc:spChg chg="mod">
          <ac:chgData name="Murali, Shruthi" userId="e1072c8b-2922-4373-b204-a13e19790450" providerId="ADAL" clId="{AB3274FC-4222-423F-B46E-E30AF8E9BBC6}" dt="2018-10-09T17:07:24.205" v="258" actId="14100"/>
          <ac:spMkLst>
            <pc:docMk/>
            <pc:sldMk cId="415670782" sldId="443"/>
            <ac:spMk id="23555" creationId="{00000000-0000-0000-0000-000000000000}"/>
          </ac:spMkLst>
        </pc:spChg>
      </pc:sldChg>
      <pc:sldChg chg="modSp">
        <pc:chgData name="Murali, Shruthi" userId="e1072c8b-2922-4373-b204-a13e19790450" providerId="ADAL" clId="{AB3274FC-4222-423F-B46E-E30AF8E9BBC6}" dt="2018-10-09T17:07:57.761" v="263" actId="1076"/>
        <pc:sldMkLst>
          <pc:docMk/>
          <pc:sldMk cId="414529383" sldId="444"/>
        </pc:sldMkLst>
        <pc:spChg chg="mod">
          <ac:chgData name="Murali, Shruthi" userId="e1072c8b-2922-4373-b204-a13e19790450" providerId="ADAL" clId="{AB3274FC-4222-423F-B46E-E30AF8E9BBC6}" dt="2018-10-09T17:07:51.363" v="261" actId="14100"/>
          <ac:spMkLst>
            <pc:docMk/>
            <pc:sldMk cId="414529383" sldId="444"/>
            <ac:spMk id="30722" creationId="{00000000-0000-0000-0000-000000000000}"/>
          </ac:spMkLst>
        </pc:spChg>
        <pc:spChg chg="mod">
          <ac:chgData name="Murali, Shruthi" userId="e1072c8b-2922-4373-b204-a13e19790450" providerId="ADAL" clId="{AB3274FC-4222-423F-B46E-E30AF8E9BBC6}" dt="2018-10-09T17:07:57.761" v="263" actId="1076"/>
          <ac:spMkLst>
            <pc:docMk/>
            <pc:sldMk cId="414529383" sldId="444"/>
            <ac:spMk id="30724" creationId="{00000000-0000-0000-0000-000000000000}"/>
          </ac:spMkLst>
        </pc:spChg>
      </pc:sldChg>
      <pc:sldChg chg="modSp">
        <pc:chgData name="Murali, Shruthi" userId="e1072c8b-2922-4373-b204-a13e19790450" providerId="ADAL" clId="{AB3274FC-4222-423F-B46E-E30AF8E9BBC6}" dt="2018-10-09T17:08:17.761" v="265" actId="20577"/>
        <pc:sldMkLst>
          <pc:docMk/>
          <pc:sldMk cId="343965501" sldId="445"/>
        </pc:sldMkLst>
        <pc:spChg chg="mod">
          <ac:chgData name="Murali, Shruthi" userId="e1072c8b-2922-4373-b204-a13e19790450" providerId="ADAL" clId="{AB3274FC-4222-423F-B46E-E30AF8E9BBC6}" dt="2018-10-09T17:08:17.761" v="265" actId="20577"/>
          <ac:spMkLst>
            <pc:docMk/>
            <pc:sldMk cId="343965501" sldId="445"/>
            <ac:spMk id="2" creationId="{00000000-0000-0000-0000-000000000000}"/>
          </ac:spMkLst>
        </pc:spChg>
        <pc:picChg chg="mod">
          <ac:chgData name="Murali, Shruthi" userId="e1072c8b-2922-4373-b204-a13e19790450" providerId="ADAL" clId="{AB3274FC-4222-423F-B46E-E30AF8E9BBC6}" dt="2018-10-09T17:08:03.959" v="264" actId="1076"/>
          <ac:picMkLst>
            <pc:docMk/>
            <pc:sldMk cId="343965501" sldId="445"/>
            <ac:picMk id="6" creationId="{05A8E43F-A61B-4671-A821-1CF602024B07}"/>
          </ac:picMkLst>
        </pc:picChg>
      </pc:sldChg>
      <pc:sldChg chg="modSp">
        <pc:chgData name="Murali, Shruthi" userId="e1072c8b-2922-4373-b204-a13e19790450" providerId="ADAL" clId="{AB3274FC-4222-423F-B46E-E30AF8E9BBC6}" dt="2018-10-09T17:08:21.649" v="266" actId="6549"/>
        <pc:sldMkLst>
          <pc:docMk/>
          <pc:sldMk cId="2197583" sldId="446"/>
        </pc:sldMkLst>
        <pc:spChg chg="mod">
          <ac:chgData name="Murali, Shruthi" userId="e1072c8b-2922-4373-b204-a13e19790450" providerId="ADAL" clId="{AB3274FC-4222-423F-B46E-E30AF8E9BBC6}" dt="2018-10-09T17:08:21.649" v="266" actId="6549"/>
          <ac:spMkLst>
            <pc:docMk/>
            <pc:sldMk cId="2197583" sldId="446"/>
            <ac:spMk id="2" creationId="{00000000-0000-0000-0000-000000000000}"/>
          </ac:spMkLst>
        </pc:spChg>
      </pc:sldChg>
      <pc:sldChg chg="modSp">
        <pc:chgData name="Murali, Shruthi" userId="e1072c8b-2922-4373-b204-a13e19790450" providerId="ADAL" clId="{AB3274FC-4222-423F-B46E-E30AF8E9BBC6}" dt="2018-10-09T19:16:55.218" v="673" actId="948"/>
        <pc:sldMkLst>
          <pc:docMk/>
          <pc:sldMk cId="898815533" sldId="447"/>
        </pc:sldMkLst>
        <pc:spChg chg="mod">
          <ac:chgData name="Murali, Shruthi" userId="e1072c8b-2922-4373-b204-a13e19790450" providerId="ADAL" clId="{AB3274FC-4222-423F-B46E-E30AF8E9BBC6}" dt="2018-10-09T19:16:33.889" v="669" actId="27636"/>
          <ac:spMkLst>
            <pc:docMk/>
            <pc:sldMk cId="898815533" sldId="447"/>
            <ac:spMk id="2" creationId="{00000000-0000-0000-0000-000000000000}"/>
          </ac:spMkLst>
        </pc:spChg>
        <pc:spChg chg="mod">
          <ac:chgData name="Murali, Shruthi" userId="e1072c8b-2922-4373-b204-a13e19790450" providerId="ADAL" clId="{AB3274FC-4222-423F-B46E-E30AF8E9BBC6}" dt="2018-10-09T19:16:55.218" v="673" actId="948"/>
          <ac:spMkLst>
            <pc:docMk/>
            <pc:sldMk cId="898815533" sldId="447"/>
            <ac:spMk id="3" creationId="{00000000-0000-0000-0000-000000000000}"/>
          </ac:spMkLst>
        </pc:spChg>
      </pc:sldChg>
      <pc:sldChg chg="modSp">
        <pc:chgData name="Murali, Shruthi" userId="e1072c8b-2922-4373-b204-a13e19790450" providerId="ADAL" clId="{AB3274FC-4222-423F-B46E-E30AF8E9BBC6}" dt="2018-10-09T17:22:12.610" v="311" actId="113"/>
        <pc:sldMkLst>
          <pc:docMk/>
          <pc:sldMk cId="963864704" sldId="450"/>
        </pc:sldMkLst>
        <pc:spChg chg="mod">
          <ac:chgData name="Murali, Shruthi" userId="e1072c8b-2922-4373-b204-a13e19790450" providerId="ADAL" clId="{AB3274FC-4222-423F-B46E-E30AF8E9BBC6}" dt="2018-10-09T17:22:12.610" v="311" actId="113"/>
          <ac:spMkLst>
            <pc:docMk/>
            <pc:sldMk cId="963864704" sldId="450"/>
            <ac:spMk id="847886" creationId="{00000000-0000-0000-0000-000000000000}"/>
          </ac:spMkLst>
        </pc:spChg>
        <pc:picChg chg="mod">
          <ac:chgData name="Murali, Shruthi" userId="e1072c8b-2922-4373-b204-a13e19790450" providerId="ADAL" clId="{AB3274FC-4222-423F-B46E-E30AF8E9BBC6}" dt="2018-10-09T17:21:50.146" v="303" actId="1076"/>
          <ac:picMkLst>
            <pc:docMk/>
            <pc:sldMk cId="963864704" sldId="450"/>
            <ac:picMk id="7" creationId="{0C94FE2C-4AFF-4CB3-A982-6B9165647D46}"/>
          </ac:picMkLst>
        </pc:picChg>
        <pc:picChg chg="mod">
          <ac:chgData name="Murali, Shruthi" userId="e1072c8b-2922-4373-b204-a13e19790450" providerId="ADAL" clId="{AB3274FC-4222-423F-B46E-E30AF8E9BBC6}" dt="2018-10-09T17:21:50.146" v="303" actId="1076"/>
          <ac:picMkLst>
            <pc:docMk/>
            <pc:sldMk cId="963864704" sldId="450"/>
            <ac:picMk id="8" creationId="{7CD1312B-7061-4D0F-9396-86FD38142454}"/>
          </ac:picMkLst>
        </pc:picChg>
        <pc:picChg chg="mod">
          <ac:chgData name="Murali, Shruthi" userId="e1072c8b-2922-4373-b204-a13e19790450" providerId="ADAL" clId="{AB3274FC-4222-423F-B46E-E30AF8E9BBC6}" dt="2018-10-09T17:21:50.146" v="303" actId="1076"/>
          <ac:picMkLst>
            <pc:docMk/>
            <pc:sldMk cId="963864704" sldId="450"/>
            <ac:picMk id="9" creationId="{1E74ACFD-A2A8-4965-833B-4B61B8A35145}"/>
          </ac:picMkLst>
        </pc:picChg>
        <pc:picChg chg="mod">
          <ac:chgData name="Murali, Shruthi" userId="e1072c8b-2922-4373-b204-a13e19790450" providerId="ADAL" clId="{AB3274FC-4222-423F-B46E-E30AF8E9BBC6}" dt="2018-10-09T17:21:50.146" v="303" actId="1076"/>
          <ac:picMkLst>
            <pc:docMk/>
            <pc:sldMk cId="963864704" sldId="450"/>
            <ac:picMk id="10" creationId="{05A4A2F5-2919-4288-9B47-85F56DDCB038}"/>
          </ac:picMkLst>
        </pc:picChg>
      </pc:sldChg>
      <pc:sldChg chg="modSp">
        <pc:chgData name="Murali, Shruthi" userId="e1072c8b-2922-4373-b204-a13e19790450" providerId="ADAL" clId="{AB3274FC-4222-423F-B46E-E30AF8E9BBC6}" dt="2018-10-09T17:24:40.187" v="338" actId="20577"/>
        <pc:sldMkLst>
          <pc:docMk/>
          <pc:sldMk cId="3287206603" sldId="456"/>
        </pc:sldMkLst>
        <pc:spChg chg="mod">
          <ac:chgData name="Murali, Shruthi" userId="e1072c8b-2922-4373-b204-a13e19790450" providerId="ADAL" clId="{AB3274FC-4222-423F-B46E-E30AF8E9BBC6}" dt="2018-10-09T17:24:31.332" v="336" actId="6549"/>
          <ac:spMkLst>
            <pc:docMk/>
            <pc:sldMk cId="3287206603" sldId="456"/>
            <ac:spMk id="2" creationId="{00000000-0000-0000-0000-000000000000}"/>
          </ac:spMkLst>
        </pc:spChg>
        <pc:spChg chg="mod">
          <ac:chgData name="Murali, Shruthi" userId="e1072c8b-2922-4373-b204-a13e19790450" providerId="ADAL" clId="{AB3274FC-4222-423F-B46E-E30AF8E9BBC6}" dt="2018-10-09T17:24:40.187" v="338" actId="20577"/>
          <ac:spMkLst>
            <pc:docMk/>
            <pc:sldMk cId="3287206603" sldId="456"/>
            <ac:spMk id="3" creationId="{00000000-0000-0000-0000-000000000000}"/>
          </ac:spMkLst>
        </pc:spChg>
      </pc:sldChg>
      <pc:sldChg chg="modSp">
        <pc:chgData name="Murali, Shruthi" userId="e1072c8b-2922-4373-b204-a13e19790450" providerId="ADAL" clId="{AB3274FC-4222-423F-B46E-E30AF8E9BBC6}" dt="2018-10-09T19:40:47.659" v="1016" actId="404"/>
        <pc:sldMkLst>
          <pc:docMk/>
          <pc:sldMk cId="1099629212" sldId="477"/>
        </pc:sldMkLst>
        <pc:spChg chg="mod">
          <ac:chgData name="Murali, Shruthi" userId="e1072c8b-2922-4373-b204-a13e19790450" providerId="ADAL" clId="{AB3274FC-4222-423F-B46E-E30AF8E9BBC6}" dt="2018-10-09T19:40:43.026" v="1014" actId="113"/>
          <ac:spMkLst>
            <pc:docMk/>
            <pc:sldMk cId="1099629212" sldId="477"/>
            <ac:spMk id="2" creationId="{00000000-0000-0000-0000-000000000000}"/>
          </ac:spMkLst>
        </pc:spChg>
        <pc:spChg chg="mod">
          <ac:chgData name="Murali, Shruthi" userId="e1072c8b-2922-4373-b204-a13e19790450" providerId="ADAL" clId="{AB3274FC-4222-423F-B46E-E30AF8E9BBC6}" dt="2018-10-09T19:40:47.659" v="1016" actId="404"/>
          <ac:spMkLst>
            <pc:docMk/>
            <pc:sldMk cId="1099629212" sldId="477"/>
            <ac:spMk id="3" creationId="{00000000-0000-0000-0000-000000000000}"/>
          </ac:spMkLst>
        </pc:spChg>
      </pc:sldChg>
      <pc:sldChg chg="modSp">
        <pc:chgData name="Murali, Shruthi" userId="e1072c8b-2922-4373-b204-a13e19790450" providerId="ADAL" clId="{AB3274FC-4222-423F-B46E-E30AF8E9BBC6}" dt="2018-10-09T19:16:28.721" v="667" actId="1076"/>
        <pc:sldMkLst>
          <pc:docMk/>
          <pc:sldMk cId="3906427452" sldId="478"/>
        </pc:sldMkLst>
        <pc:spChg chg="mod">
          <ac:chgData name="Murali, Shruthi" userId="e1072c8b-2922-4373-b204-a13e19790450" providerId="ADAL" clId="{AB3274FC-4222-423F-B46E-E30AF8E9BBC6}" dt="2018-10-09T19:16:08.697" v="663" actId="113"/>
          <ac:spMkLst>
            <pc:docMk/>
            <pc:sldMk cId="3906427452" sldId="478"/>
            <ac:spMk id="2" creationId="{00000000-0000-0000-0000-000000000000}"/>
          </ac:spMkLst>
        </pc:spChg>
        <pc:spChg chg="mod">
          <ac:chgData name="Murali, Shruthi" userId="e1072c8b-2922-4373-b204-a13e19790450" providerId="ADAL" clId="{AB3274FC-4222-423F-B46E-E30AF8E9BBC6}" dt="2018-10-09T19:16:28.721" v="667" actId="1076"/>
          <ac:spMkLst>
            <pc:docMk/>
            <pc:sldMk cId="3906427452" sldId="478"/>
            <ac:spMk id="3" creationId="{00000000-0000-0000-0000-000000000000}"/>
          </ac:spMkLst>
        </pc:spChg>
      </pc:sldChg>
      <pc:sldChg chg="modSp">
        <pc:chgData name="Murali, Shruthi" userId="e1072c8b-2922-4373-b204-a13e19790450" providerId="ADAL" clId="{AB3274FC-4222-423F-B46E-E30AF8E9BBC6}" dt="2018-10-09T19:42:13.001" v="1033" actId="113"/>
        <pc:sldMkLst>
          <pc:docMk/>
          <pc:sldMk cId="3795625355" sldId="481"/>
        </pc:sldMkLst>
        <pc:spChg chg="mod">
          <ac:chgData name="Murali, Shruthi" userId="e1072c8b-2922-4373-b204-a13e19790450" providerId="ADAL" clId="{AB3274FC-4222-423F-B46E-E30AF8E9BBC6}" dt="2018-10-09T19:42:13.001" v="1033" actId="113"/>
          <ac:spMkLst>
            <pc:docMk/>
            <pc:sldMk cId="3795625355" sldId="481"/>
            <ac:spMk id="2" creationId="{00000000-0000-0000-0000-000000000000}"/>
          </ac:spMkLst>
        </pc:spChg>
      </pc:sldChg>
      <pc:sldChg chg="modSp">
        <pc:chgData name="Murali, Shruthi" userId="e1072c8b-2922-4373-b204-a13e19790450" providerId="ADAL" clId="{AB3274FC-4222-423F-B46E-E30AF8E9BBC6}" dt="2018-10-09T19:42:07.834" v="1032" actId="113"/>
        <pc:sldMkLst>
          <pc:docMk/>
          <pc:sldMk cId="3030035654" sldId="482"/>
        </pc:sldMkLst>
        <pc:spChg chg="mod">
          <ac:chgData name="Murali, Shruthi" userId="e1072c8b-2922-4373-b204-a13e19790450" providerId="ADAL" clId="{AB3274FC-4222-423F-B46E-E30AF8E9BBC6}" dt="2018-10-09T19:42:07.834" v="1032" actId="113"/>
          <ac:spMkLst>
            <pc:docMk/>
            <pc:sldMk cId="3030035654" sldId="482"/>
            <ac:spMk id="4" creationId="{00000000-0000-0000-0000-000000000000}"/>
          </ac:spMkLst>
        </pc:spChg>
      </pc:sldChg>
      <pc:sldChg chg="modSp">
        <pc:chgData name="Murali, Shruthi" userId="e1072c8b-2922-4373-b204-a13e19790450" providerId="ADAL" clId="{AB3274FC-4222-423F-B46E-E30AF8E9BBC6}" dt="2018-10-09T19:42:33.886" v="1035" actId="14100"/>
        <pc:sldMkLst>
          <pc:docMk/>
          <pc:sldMk cId="1770379899" sldId="483"/>
        </pc:sldMkLst>
        <pc:spChg chg="mod">
          <ac:chgData name="Murali, Shruthi" userId="e1072c8b-2922-4373-b204-a13e19790450" providerId="ADAL" clId="{AB3274FC-4222-423F-B46E-E30AF8E9BBC6}" dt="2018-10-09T19:42:33.886" v="1035" actId="14100"/>
          <ac:spMkLst>
            <pc:docMk/>
            <pc:sldMk cId="1770379899" sldId="483"/>
            <ac:spMk id="2" creationId="{00000000-0000-0000-0000-000000000000}"/>
          </ac:spMkLst>
        </pc:spChg>
      </pc:sldChg>
      <pc:sldChg chg="modSp">
        <pc:chgData name="Murali, Shruthi" userId="e1072c8b-2922-4373-b204-a13e19790450" providerId="ADAL" clId="{AB3274FC-4222-423F-B46E-E30AF8E9BBC6}" dt="2018-10-09T19:43:43.706" v="1048" actId="1076"/>
        <pc:sldMkLst>
          <pc:docMk/>
          <pc:sldMk cId="1527809994" sldId="493"/>
        </pc:sldMkLst>
        <pc:spChg chg="mod">
          <ac:chgData name="Murali, Shruthi" userId="e1072c8b-2922-4373-b204-a13e19790450" providerId="ADAL" clId="{AB3274FC-4222-423F-B46E-E30AF8E9BBC6}" dt="2018-10-09T19:42:54.330" v="1039" actId="404"/>
          <ac:spMkLst>
            <pc:docMk/>
            <pc:sldMk cId="1527809994" sldId="493"/>
            <ac:spMk id="5" creationId="{00000000-0000-0000-0000-000000000000}"/>
          </ac:spMkLst>
        </pc:spChg>
        <pc:spChg chg="mod">
          <ac:chgData name="Murali, Shruthi" userId="e1072c8b-2922-4373-b204-a13e19790450" providerId="ADAL" clId="{AB3274FC-4222-423F-B46E-E30AF8E9BBC6}" dt="2018-10-09T19:43:32.828" v="1045" actId="1076"/>
          <ac:spMkLst>
            <pc:docMk/>
            <pc:sldMk cId="1527809994" sldId="493"/>
            <ac:spMk id="8" creationId="{00000000-0000-0000-0000-000000000000}"/>
          </ac:spMkLst>
        </pc:spChg>
        <pc:spChg chg="mod">
          <ac:chgData name="Murali, Shruthi" userId="e1072c8b-2922-4373-b204-a13e19790450" providerId="ADAL" clId="{AB3274FC-4222-423F-B46E-E30AF8E9BBC6}" dt="2018-10-09T19:43:39.781" v="1047" actId="1076"/>
          <ac:spMkLst>
            <pc:docMk/>
            <pc:sldMk cId="1527809994" sldId="493"/>
            <ac:spMk id="9" creationId="{00000000-0000-0000-0000-000000000000}"/>
          </ac:spMkLst>
        </pc:spChg>
        <pc:spChg chg="mod">
          <ac:chgData name="Murali, Shruthi" userId="e1072c8b-2922-4373-b204-a13e19790450" providerId="ADAL" clId="{AB3274FC-4222-423F-B46E-E30AF8E9BBC6}" dt="2018-10-09T19:43:36.260" v="1046" actId="1076"/>
          <ac:spMkLst>
            <pc:docMk/>
            <pc:sldMk cId="1527809994" sldId="493"/>
            <ac:spMk id="10" creationId="{00000000-0000-0000-0000-000000000000}"/>
          </ac:spMkLst>
        </pc:spChg>
        <pc:spChg chg="mod">
          <ac:chgData name="Murali, Shruthi" userId="e1072c8b-2922-4373-b204-a13e19790450" providerId="ADAL" clId="{AB3274FC-4222-423F-B46E-E30AF8E9BBC6}" dt="2018-10-09T19:43:43.706" v="1048" actId="1076"/>
          <ac:spMkLst>
            <pc:docMk/>
            <pc:sldMk cId="1527809994" sldId="493"/>
            <ac:spMk id="13" creationId="{00000000-0000-0000-0000-000000000000}"/>
          </ac:spMkLst>
        </pc:spChg>
        <pc:grpChg chg="mod">
          <ac:chgData name="Murali, Shruthi" userId="e1072c8b-2922-4373-b204-a13e19790450" providerId="ADAL" clId="{AB3274FC-4222-423F-B46E-E30AF8E9BBC6}" dt="2018-10-09T19:43:10.741" v="1042" actId="14100"/>
          <ac:grpSpMkLst>
            <pc:docMk/>
            <pc:sldMk cId="1527809994" sldId="493"/>
            <ac:grpSpMk id="14" creationId="{00000000-0000-0000-0000-000000000000}"/>
          </ac:grpSpMkLst>
        </pc:grpChg>
        <pc:grpChg chg="mod">
          <ac:chgData name="Murali, Shruthi" userId="e1072c8b-2922-4373-b204-a13e19790450" providerId="ADAL" clId="{AB3274FC-4222-423F-B46E-E30AF8E9BBC6}" dt="2018-10-09T19:43:10.741" v="1042" actId="14100"/>
          <ac:grpSpMkLst>
            <pc:docMk/>
            <pc:sldMk cId="1527809994" sldId="493"/>
            <ac:grpSpMk id="15" creationId="{00000000-0000-0000-0000-000000000000}"/>
          </ac:grpSpMkLst>
        </pc:grpChg>
        <pc:grpChg chg="mod">
          <ac:chgData name="Murali, Shruthi" userId="e1072c8b-2922-4373-b204-a13e19790450" providerId="ADAL" clId="{AB3274FC-4222-423F-B46E-E30AF8E9BBC6}" dt="2018-10-09T19:43:23.260" v="1043" actId="1076"/>
          <ac:grpSpMkLst>
            <pc:docMk/>
            <pc:sldMk cId="1527809994" sldId="493"/>
            <ac:grpSpMk id="18" creationId="{00000000-0000-0000-0000-000000000000}"/>
          </ac:grpSpMkLst>
        </pc:grpChg>
        <pc:graphicFrameChg chg="mod">
          <ac:chgData name="Murali, Shruthi" userId="e1072c8b-2922-4373-b204-a13e19790450" providerId="ADAL" clId="{AB3274FC-4222-423F-B46E-E30AF8E9BBC6}" dt="2018-10-09T19:43:10.741" v="1042" actId="14100"/>
          <ac:graphicFrameMkLst>
            <pc:docMk/>
            <pc:sldMk cId="1527809994" sldId="493"/>
            <ac:graphicFrameMk id="4" creationId="{00000000-0000-0000-0000-000000000000}"/>
          </ac:graphicFrameMkLst>
        </pc:graphicFrameChg>
      </pc:sldChg>
      <pc:sldChg chg="modSp">
        <pc:chgData name="Murali, Shruthi" userId="e1072c8b-2922-4373-b204-a13e19790450" providerId="ADAL" clId="{AB3274FC-4222-423F-B46E-E30AF8E9BBC6}" dt="2018-10-09T19:15:33.410" v="655" actId="20577"/>
        <pc:sldMkLst>
          <pc:docMk/>
          <pc:sldMk cId="120529185" sldId="494"/>
        </pc:sldMkLst>
        <pc:spChg chg="mod">
          <ac:chgData name="Murali, Shruthi" userId="e1072c8b-2922-4373-b204-a13e19790450" providerId="ADAL" clId="{AB3274FC-4222-423F-B46E-E30AF8E9BBC6}" dt="2018-10-09T19:15:19.192" v="647" actId="113"/>
          <ac:spMkLst>
            <pc:docMk/>
            <pc:sldMk cId="120529185" sldId="494"/>
            <ac:spMk id="2" creationId="{00000000-0000-0000-0000-000000000000}"/>
          </ac:spMkLst>
        </pc:spChg>
        <pc:spChg chg="mod">
          <ac:chgData name="Murali, Shruthi" userId="e1072c8b-2922-4373-b204-a13e19790450" providerId="ADAL" clId="{AB3274FC-4222-423F-B46E-E30AF8E9BBC6}" dt="2018-10-09T19:15:33.410" v="655" actId="20577"/>
          <ac:spMkLst>
            <pc:docMk/>
            <pc:sldMk cId="120529185" sldId="494"/>
            <ac:spMk id="3" creationId="{00000000-0000-0000-0000-000000000000}"/>
          </ac:spMkLst>
        </pc:spChg>
      </pc:sldChg>
      <pc:sldChg chg="modSp">
        <pc:chgData name="Murali, Shruthi" userId="e1072c8b-2922-4373-b204-a13e19790450" providerId="ADAL" clId="{AB3274FC-4222-423F-B46E-E30AF8E9BBC6}" dt="2018-10-09T19:45:46.027" v="1077" actId="255"/>
        <pc:sldMkLst>
          <pc:docMk/>
          <pc:sldMk cId="3300795235" sldId="495"/>
        </pc:sldMkLst>
        <pc:spChg chg="mod">
          <ac:chgData name="Murali, Shruthi" userId="e1072c8b-2922-4373-b204-a13e19790450" providerId="ADAL" clId="{AB3274FC-4222-423F-B46E-E30AF8E9BBC6}" dt="2018-10-09T19:15:39.217" v="656" actId="113"/>
          <ac:spMkLst>
            <pc:docMk/>
            <pc:sldMk cId="3300795235" sldId="495"/>
            <ac:spMk id="2" creationId="{00000000-0000-0000-0000-000000000000}"/>
          </ac:spMkLst>
        </pc:spChg>
        <pc:spChg chg="mod">
          <ac:chgData name="Murali, Shruthi" userId="e1072c8b-2922-4373-b204-a13e19790450" providerId="ADAL" clId="{AB3274FC-4222-423F-B46E-E30AF8E9BBC6}" dt="2018-10-09T19:45:46.027" v="1077" actId="255"/>
          <ac:spMkLst>
            <pc:docMk/>
            <pc:sldMk cId="3300795235" sldId="495"/>
            <ac:spMk id="3" creationId="{00000000-0000-0000-0000-000000000000}"/>
          </ac:spMkLst>
        </pc:spChg>
      </pc:sldChg>
      <pc:sldChg chg="modSp">
        <pc:chgData name="Murali, Shruthi" userId="e1072c8b-2922-4373-b204-a13e19790450" providerId="ADAL" clId="{AB3274FC-4222-423F-B46E-E30AF8E9BBC6}" dt="2018-10-09T19:15:46.834" v="658" actId="1076"/>
        <pc:sldMkLst>
          <pc:docMk/>
          <pc:sldMk cId="2300135743" sldId="496"/>
        </pc:sldMkLst>
        <pc:spChg chg="mod">
          <ac:chgData name="Murali, Shruthi" userId="e1072c8b-2922-4373-b204-a13e19790450" providerId="ADAL" clId="{AB3274FC-4222-423F-B46E-E30AF8E9BBC6}" dt="2018-10-09T19:15:43.216" v="657" actId="113"/>
          <ac:spMkLst>
            <pc:docMk/>
            <pc:sldMk cId="2300135743" sldId="496"/>
            <ac:spMk id="2" creationId="{00000000-0000-0000-0000-000000000000}"/>
          </ac:spMkLst>
        </pc:spChg>
        <pc:spChg chg="mod">
          <ac:chgData name="Murali, Shruthi" userId="e1072c8b-2922-4373-b204-a13e19790450" providerId="ADAL" clId="{AB3274FC-4222-423F-B46E-E30AF8E9BBC6}" dt="2018-10-09T19:15:46.834" v="658" actId="1076"/>
          <ac:spMkLst>
            <pc:docMk/>
            <pc:sldMk cId="2300135743" sldId="496"/>
            <ac:spMk id="3" creationId="{00000000-0000-0000-0000-000000000000}"/>
          </ac:spMkLst>
        </pc:spChg>
      </pc:sldChg>
      <pc:sldChg chg="modSp">
        <pc:chgData name="Murali, Shruthi" userId="e1072c8b-2922-4373-b204-a13e19790450" providerId="ADAL" clId="{AB3274FC-4222-423F-B46E-E30AF8E9BBC6}" dt="2018-10-09T19:44:25.201" v="1059" actId="1076"/>
        <pc:sldMkLst>
          <pc:docMk/>
          <pc:sldMk cId="2911566171" sldId="497"/>
        </pc:sldMkLst>
        <pc:spChg chg="mod">
          <ac:chgData name="Murali, Shruthi" userId="e1072c8b-2922-4373-b204-a13e19790450" providerId="ADAL" clId="{AB3274FC-4222-423F-B46E-E30AF8E9BBC6}" dt="2018-10-09T19:44:25.201" v="1059" actId="1076"/>
          <ac:spMkLst>
            <pc:docMk/>
            <pc:sldMk cId="2911566171" sldId="497"/>
            <ac:spMk id="2" creationId="{00000000-0000-0000-0000-000000000000}"/>
          </ac:spMkLst>
        </pc:spChg>
      </pc:sldChg>
      <pc:sldChg chg="modSp">
        <pc:chgData name="Murali, Shruthi" userId="e1072c8b-2922-4373-b204-a13e19790450" providerId="ADAL" clId="{AB3274FC-4222-423F-B46E-E30AF8E9BBC6}" dt="2018-10-09T19:42:01.026" v="1031" actId="113"/>
        <pc:sldMkLst>
          <pc:docMk/>
          <pc:sldMk cId="3343051817" sldId="499"/>
        </pc:sldMkLst>
        <pc:spChg chg="mod">
          <ac:chgData name="Murali, Shruthi" userId="e1072c8b-2922-4373-b204-a13e19790450" providerId="ADAL" clId="{AB3274FC-4222-423F-B46E-E30AF8E9BBC6}" dt="2018-10-09T19:42:01.026" v="1031" actId="113"/>
          <ac:spMkLst>
            <pc:docMk/>
            <pc:sldMk cId="3343051817" sldId="499"/>
            <ac:spMk id="2" creationId="{00000000-0000-0000-0000-000000000000}"/>
          </ac:spMkLst>
        </pc:spChg>
      </pc:sldChg>
      <pc:sldChg chg="modSp">
        <pc:chgData name="Murali, Shruthi" userId="e1072c8b-2922-4373-b204-a13e19790450" providerId="ADAL" clId="{AB3274FC-4222-423F-B46E-E30AF8E9BBC6}" dt="2018-10-09T19:16:04.986" v="662" actId="1076"/>
        <pc:sldMkLst>
          <pc:docMk/>
          <pc:sldMk cId="625674599" sldId="503"/>
        </pc:sldMkLst>
        <pc:spChg chg="mod">
          <ac:chgData name="Murali, Shruthi" userId="e1072c8b-2922-4373-b204-a13e19790450" providerId="ADAL" clId="{AB3274FC-4222-423F-B46E-E30AF8E9BBC6}" dt="2018-10-09T19:15:56.161" v="660" actId="1076"/>
          <ac:spMkLst>
            <pc:docMk/>
            <pc:sldMk cId="625674599" sldId="503"/>
            <ac:spMk id="6" creationId="{00000000-0000-0000-0000-000000000000}"/>
          </ac:spMkLst>
        </pc:spChg>
        <pc:spChg chg="mod">
          <ac:chgData name="Murali, Shruthi" userId="e1072c8b-2922-4373-b204-a13e19790450" providerId="ADAL" clId="{AB3274FC-4222-423F-B46E-E30AF8E9BBC6}" dt="2018-10-09T19:16:04.986" v="662" actId="1076"/>
          <ac:spMkLst>
            <pc:docMk/>
            <pc:sldMk cId="625674599" sldId="503"/>
            <ac:spMk id="7" creationId="{00000000-0000-0000-0000-000000000000}"/>
          </ac:spMkLst>
        </pc:spChg>
      </pc:sldChg>
      <pc:sldChg chg="modSp">
        <pc:chgData name="Murali, Shruthi" userId="e1072c8b-2922-4373-b204-a13e19790450" providerId="ADAL" clId="{AB3274FC-4222-423F-B46E-E30AF8E9BBC6}" dt="2018-10-09T19:17:42.618" v="684" actId="1076"/>
        <pc:sldMkLst>
          <pc:docMk/>
          <pc:sldMk cId="1970931622" sldId="509"/>
        </pc:sldMkLst>
        <pc:spChg chg="mod">
          <ac:chgData name="Murali, Shruthi" userId="e1072c8b-2922-4373-b204-a13e19790450" providerId="ADAL" clId="{AB3274FC-4222-423F-B46E-E30AF8E9BBC6}" dt="2018-10-09T19:17:32.202" v="683" actId="113"/>
          <ac:spMkLst>
            <pc:docMk/>
            <pc:sldMk cId="1970931622" sldId="509"/>
            <ac:spMk id="2" creationId="{00000000-0000-0000-0000-000000000000}"/>
          </ac:spMkLst>
        </pc:spChg>
        <pc:spChg chg="mod">
          <ac:chgData name="Murali, Shruthi" userId="e1072c8b-2922-4373-b204-a13e19790450" providerId="ADAL" clId="{AB3274FC-4222-423F-B46E-E30AF8E9BBC6}" dt="2018-10-09T19:17:42.618" v="684" actId="1076"/>
          <ac:spMkLst>
            <pc:docMk/>
            <pc:sldMk cId="1970931622" sldId="509"/>
            <ac:spMk id="3" creationId="{00000000-0000-0000-0000-000000000000}"/>
          </ac:spMkLst>
        </pc:spChg>
      </pc:sldChg>
      <pc:sldChg chg="modSp">
        <pc:chgData name="Murali, Shruthi" userId="e1072c8b-2922-4373-b204-a13e19790450" providerId="ADAL" clId="{AB3274FC-4222-423F-B46E-E30AF8E9BBC6}" dt="2018-10-09T16:43:14.892" v="53" actId="404"/>
        <pc:sldMkLst>
          <pc:docMk/>
          <pc:sldMk cId="2411658213" sldId="510"/>
        </pc:sldMkLst>
        <pc:spChg chg="mod">
          <ac:chgData name="Murali, Shruthi" userId="e1072c8b-2922-4373-b204-a13e19790450" providerId="ADAL" clId="{AB3274FC-4222-423F-B46E-E30AF8E9BBC6}" dt="2018-10-09T16:43:14.892" v="53" actId="404"/>
          <ac:spMkLst>
            <pc:docMk/>
            <pc:sldMk cId="2411658213" sldId="510"/>
            <ac:spMk id="5" creationId="{00000000-0000-0000-0000-000000000000}"/>
          </ac:spMkLst>
        </pc:spChg>
      </pc:sldChg>
      <pc:sldChg chg="modSp">
        <pc:chgData name="Murali, Shruthi" userId="e1072c8b-2922-4373-b204-a13e19790450" providerId="ADAL" clId="{AB3274FC-4222-423F-B46E-E30AF8E9BBC6}" dt="2018-10-09T19:18:10.090" v="690" actId="1076"/>
        <pc:sldMkLst>
          <pc:docMk/>
          <pc:sldMk cId="2965859332" sldId="511"/>
        </pc:sldMkLst>
        <pc:spChg chg="mod">
          <ac:chgData name="Murali, Shruthi" userId="e1072c8b-2922-4373-b204-a13e19790450" providerId="ADAL" clId="{AB3274FC-4222-423F-B46E-E30AF8E9BBC6}" dt="2018-10-09T19:18:10.090" v="690" actId="1076"/>
          <ac:spMkLst>
            <pc:docMk/>
            <pc:sldMk cId="2965859332" sldId="511"/>
            <ac:spMk id="2" creationId="{1FCCD585-F754-2A42-B9F5-718AFBBBE203}"/>
          </ac:spMkLst>
        </pc:spChg>
        <pc:spChg chg="mod">
          <ac:chgData name="Murali, Shruthi" userId="e1072c8b-2922-4373-b204-a13e19790450" providerId="ADAL" clId="{AB3274FC-4222-423F-B46E-E30AF8E9BBC6}" dt="2018-10-09T19:18:05.259" v="689" actId="113"/>
          <ac:spMkLst>
            <pc:docMk/>
            <pc:sldMk cId="2965859332" sldId="511"/>
            <ac:spMk id="3" creationId="{2F8B17DA-162F-F348-922B-8AD19AFC930C}"/>
          </ac:spMkLst>
        </pc:spChg>
      </pc:sldChg>
      <pc:sldChg chg="modSp">
        <pc:chgData name="Murali, Shruthi" userId="e1072c8b-2922-4373-b204-a13e19790450" providerId="ADAL" clId="{AB3274FC-4222-423F-B46E-E30AF8E9BBC6}" dt="2018-10-09T19:44:04.844" v="1053" actId="1076"/>
        <pc:sldMkLst>
          <pc:docMk/>
          <pc:sldMk cId="771043913" sldId="512"/>
        </pc:sldMkLst>
        <pc:spChg chg="mod">
          <ac:chgData name="Murali, Shruthi" userId="e1072c8b-2922-4373-b204-a13e19790450" providerId="ADAL" clId="{AB3274FC-4222-423F-B46E-E30AF8E9BBC6}" dt="2018-10-09T19:43:54.594" v="1050" actId="1076"/>
          <ac:spMkLst>
            <pc:docMk/>
            <pc:sldMk cId="771043913" sldId="512"/>
            <ac:spMk id="2" creationId="{00000000-0000-0000-0000-000000000000}"/>
          </ac:spMkLst>
        </pc:spChg>
        <pc:spChg chg="mod">
          <ac:chgData name="Murali, Shruthi" userId="e1072c8b-2922-4373-b204-a13e19790450" providerId="ADAL" clId="{AB3274FC-4222-423F-B46E-E30AF8E9BBC6}" dt="2018-10-09T19:44:01.661" v="1052" actId="1076"/>
          <ac:spMkLst>
            <pc:docMk/>
            <pc:sldMk cId="771043913" sldId="512"/>
            <ac:spMk id="11" creationId="{00000000-0000-0000-0000-000000000000}"/>
          </ac:spMkLst>
        </pc:spChg>
        <pc:spChg chg="mod">
          <ac:chgData name="Murali, Shruthi" userId="e1072c8b-2922-4373-b204-a13e19790450" providerId="ADAL" clId="{AB3274FC-4222-423F-B46E-E30AF8E9BBC6}" dt="2018-10-09T19:43:59.636" v="1051" actId="1076"/>
          <ac:spMkLst>
            <pc:docMk/>
            <pc:sldMk cId="771043913" sldId="512"/>
            <ac:spMk id="16" creationId="{00000000-0000-0000-0000-000000000000}"/>
          </ac:spMkLst>
        </pc:spChg>
        <pc:spChg chg="mod">
          <ac:chgData name="Murali, Shruthi" userId="e1072c8b-2922-4373-b204-a13e19790450" providerId="ADAL" clId="{AB3274FC-4222-423F-B46E-E30AF8E9BBC6}" dt="2018-10-09T19:44:04.844" v="1053" actId="1076"/>
          <ac:spMkLst>
            <pc:docMk/>
            <pc:sldMk cId="771043913" sldId="512"/>
            <ac:spMk id="17" creationId="{00000000-0000-0000-0000-000000000000}"/>
          </ac:spMkLst>
        </pc:spChg>
      </pc:sldChg>
      <pc:sldChg chg="modSp">
        <pc:chgData name="Murali, Shruthi" userId="e1072c8b-2922-4373-b204-a13e19790450" providerId="ADAL" clId="{AB3274FC-4222-423F-B46E-E30AF8E9BBC6}" dt="2018-10-09T19:44:12.481" v="1055" actId="1076"/>
        <pc:sldMkLst>
          <pc:docMk/>
          <pc:sldMk cId="2789687298" sldId="513"/>
        </pc:sldMkLst>
        <pc:spChg chg="mod">
          <ac:chgData name="Murali, Shruthi" userId="e1072c8b-2922-4373-b204-a13e19790450" providerId="ADAL" clId="{AB3274FC-4222-423F-B46E-E30AF8E9BBC6}" dt="2018-10-09T19:44:12.481" v="1055" actId="1076"/>
          <ac:spMkLst>
            <pc:docMk/>
            <pc:sldMk cId="2789687298" sldId="513"/>
            <ac:spMk id="2" creationId="{00000000-0000-0000-0000-000000000000}"/>
          </ac:spMkLst>
        </pc:spChg>
      </pc:sldChg>
      <pc:sldChg chg="modSp">
        <pc:chgData name="Murali, Shruthi" userId="e1072c8b-2922-4373-b204-a13e19790450" providerId="ADAL" clId="{AB3274FC-4222-423F-B46E-E30AF8E9BBC6}" dt="2018-10-09T17:25:24.774" v="349" actId="20577"/>
        <pc:sldMkLst>
          <pc:docMk/>
          <pc:sldMk cId="2406189839" sldId="514"/>
        </pc:sldMkLst>
        <pc:spChg chg="mod">
          <ac:chgData name="Murali, Shruthi" userId="e1072c8b-2922-4373-b204-a13e19790450" providerId="ADAL" clId="{AB3274FC-4222-423F-B46E-E30AF8E9BBC6}" dt="2018-10-09T17:25:09.811" v="344" actId="1076"/>
          <ac:spMkLst>
            <pc:docMk/>
            <pc:sldMk cId="2406189839" sldId="514"/>
            <ac:spMk id="2" creationId="{00000000-0000-0000-0000-000000000000}"/>
          </ac:spMkLst>
        </pc:spChg>
        <pc:spChg chg="mod">
          <ac:chgData name="Murali, Shruthi" userId="e1072c8b-2922-4373-b204-a13e19790450" providerId="ADAL" clId="{AB3274FC-4222-423F-B46E-E30AF8E9BBC6}" dt="2018-10-09T17:25:24.774" v="349" actId="20577"/>
          <ac:spMkLst>
            <pc:docMk/>
            <pc:sldMk cId="2406189839" sldId="514"/>
            <ac:spMk id="3" creationId="{00000000-0000-0000-0000-000000000000}"/>
          </ac:spMkLst>
        </pc:spChg>
      </pc:sldChg>
      <pc:sldChg chg="modSp">
        <pc:chgData name="Murali, Shruthi" userId="e1072c8b-2922-4373-b204-a13e19790450" providerId="ADAL" clId="{AB3274FC-4222-423F-B46E-E30AF8E9BBC6}" dt="2018-10-09T19:44:49.947" v="1061" actId="1076"/>
        <pc:sldMkLst>
          <pc:docMk/>
          <pc:sldMk cId="2256849609" sldId="515"/>
        </pc:sldMkLst>
        <pc:spChg chg="mod">
          <ac:chgData name="Murali, Shruthi" userId="e1072c8b-2922-4373-b204-a13e19790450" providerId="ADAL" clId="{AB3274FC-4222-423F-B46E-E30AF8E9BBC6}" dt="2018-10-09T19:15:05.833" v="644" actId="403"/>
          <ac:spMkLst>
            <pc:docMk/>
            <pc:sldMk cId="2256849609" sldId="515"/>
            <ac:spMk id="2" creationId="{00000000-0000-0000-0000-000000000000}"/>
          </ac:spMkLst>
        </pc:spChg>
        <pc:spChg chg="mod">
          <ac:chgData name="Murali, Shruthi" userId="e1072c8b-2922-4373-b204-a13e19790450" providerId="ADAL" clId="{AB3274FC-4222-423F-B46E-E30AF8E9BBC6}" dt="2018-10-09T19:44:49.947" v="1061" actId="1076"/>
          <ac:spMkLst>
            <pc:docMk/>
            <pc:sldMk cId="2256849609" sldId="515"/>
            <ac:spMk id="3" creationId="{00000000-0000-0000-0000-000000000000}"/>
          </ac:spMkLst>
        </pc:spChg>
      </pc:sldChg>
      <pc:sldChg chg="modSp">
        <pc:chgData name="Murali, Shruthi" userId="e1072c8b-2922-4373-b204-a13e19790450" providerId="ADAL" clId="{AB3274FC-4222-423F-B46E-E30AF8E9BBC6}" dt="2018-10-09T17:25:57.682" v="354" actId="1076"/>
        <pc:sldMkLst>
          <pc:docMk/>
          <pc:sldMk cId="723594742" sldId="516"/>
        </pc:sldMkLst>
        <pc:spChg chg="mod">
          <ac:chgData name="Murali, Shruthi" userId="e1072c8b-2922-4373-b204-a13e19790450" providerId="ADAL" clId="{AB3274FC-4222-423F-B46E-E30AF8E9BBC6}" dt="2018-10-09T17:25:57.682" v="354" actId="1076"/>
          <ac:spMkLst>
            <pc:docMk/>
            <pc:sldMk cId="723594742" sldId="516"/>
            <ac:spMk id="2" creationId="{00000000-0000-0000-0000-000000000000}"/>
          </ac:spMkLst>
        </pc:spChg>
        <pc:spChg chg="mod">
          <ac:chgData name="Murali, Shruthi" userId="e1072c8b-2922-4373-b204-a13e19790450" providerId="ADAL" clId="{AB3274FC-4222-423F-B46E-E30AF8E9BBC6}" dt="2018-10-09T17:25:52.715" v="353" actId="403"/>
          <ac:spMkLst>
            <pc:docMk/>
            <pc:sldMk cId="723594742" sldId="516"/>
            <ac:spMk id="3" creationId="{00000000-0000-0000-0000-000000000000}"/>
          </ac:spMkLst>
        </pc:spChg>
      </pc:sldChg>
      <pc:sldChg chg="modSp">
        <pc:chgData name="Murali, Shruthi" userId="e1072c8b-2922-4373-b204-a13e19790450" providerId="ADAL" clId="{AB3274FC-4222-423F-B46E-E30AF8E9BBC6}" dt="2018-10-09T17:33:15.886" v="477" actId="113"/>
        <pc:sldMkLst>
          <pc:docMk/>
          <pc:sldMk cId="4143394661" sldId="519"/>
        </pc:sldMkLst>
        <pc:spChg chg="mod">
          <ac:chgData name="Murali, Shruthi" userId="e1072c8b-2922-4373-b204-a13e19790450" providerId="ADAL" clId="{AB3274FC-4222-423F-B46E-E30AF8E9BBC6}" dt="2018-10-09T17:33:15.886" v="477" actId="113"/>
          <ac:spMkLst>
            <pc:docMk/>
            <pc:sldMk cId="4143394661" sldId="519"/>
            <ac:spMk id="2" creationId="{00000000-0000-0000-0000-000000000000}"/>
          </ac:spMkLst>
        </pc:spChg>
      </pc:sldChg>
      <pc:sldChg chg="modSp">
        <pc:chgData name="Murali, Shruthi" userId="e1072c8b-2922-4373-b204-a13e19790450" providerId="ADAL" clId="{AB3274FC-4222-423F-B46E-E30AF8E9BBC6}" dt="2018-10-09T17:32:36.447" v="460" actId="20577"/>
        <pc:sldMkLst>
          <pc:docMk/>
          <pc:sldMk cId="3722573388" sldId="529"/>
        </pc:sldMkLst>
        <pc:spChg chg="mod">
          <ac:chgData name="Murali, Shruthi" userId="e1072c8b-2922-4373-b204-a13e19790450" providerId="ADAL" clId="{AB3274FC-4222-423F-B46E-E30AF8E9BBC6}" dt="2018-10-09T17:32:36.447" v="460" actId="20577"/>
          <ac:spMkLst>
            <pc:docMk/>
            <pc:sldMk cId="3722573388" sldId="529"/>
            <ac:spMk id="2" creationId="{00000000-0000-0000-0000-000000000000}"/>
          </ac:spMkLst>
        </pc:spChg>
      </pc:sldChg>
      <pc:sldChg chg="modSp">
        <pc:chgData name="Murali, Shruthi" userId="e1072c8b-2922-4373-b204-a13e19790450" providerId="ADAL" clId="{AB3274FC-4222-423F-B46E-E30AF8E9BBC6}" dt="2018-10-09T17:32:57.896" v="474" actId="20577"/>
        <pc:sldMkLst>
          <pc:docMk/>
          <pc:sldMk cId="248978718" sldId="530"/>
        </pc:sldMkLst>
        <pc:spChg chg="mod">
          <ac:chgData name="Murali, Shruthi" userId="e1072c8b-2922-4373-b204-a13e19790450" providerId="ADAL" clId="{AB3274FC-4222-423F-B46E-E30AF8E9BBC6}" dt="2018-10-09T17:32:44.013" v="461" actId="113"/>
          <ac:spMkLst>
            <pc:docMk/>
            <pc:sldMk cId="248978718" sldId="530"/>
            <ac:spMk id="2" creationId="{00000000-0000-0000-0000-000000000000}"/>
          </ac:spMkLst>
        </pc:spChg>
        <pc:spChg chg="mod">
          <ac:chgData name="Murali, Shruthi" userId="e1072c8b-2922-4373-b204-a13e19790450" providerId="ADAL" clId="{AB3274FC-4222-423F-B46E-E30AF8E9BBC6}" dt="2018-10-09T17:32:57.896" v="474" actId="20577"/>
          <ac:spMkLst>
            <pc:docMk/>
            <pc:sldMk cId="248978718" sldId="530"/>
            <ac:spMk id="3" creationId="{00000000-0000-0000-0000-000000000000}"/>
          </ac:spMkLst>
        </pc:spChg>
      </pc:sldChg>
      <pc:sldChg chg="modSp">
        <pc:chgData name="Murali, Shruthi" userId="e1072c8b-2922-4373-b204-a13e19790450" providerId="ADAL" clId="{AB3274FC-4222-423F-B46E-E30AF8E9BBC6}" dt="2018-10-09T17:33:26.440" v="479" actId="20577"/>
        <pc:sldMkLst>
          <pc:docMk/>
          <pc:sldMk cId="123728032" sldId="531"/>
        </pc:sldMkLst>
        <pc:spChg chg="mod">
          <ac:chgData name="Murali, Shruthi" userId="e1072c8b-2922-4373-b204-a13e19790450" providerId="ADAL" clId="{AB3274FC-4222-423F-B46E-E30AF8E9BBC6}" dt="2018-10-09T17:33:11.287" v="476" actId="113"/>
          <ac:spMkLst>
            <pc:docMk/>
            <pc:sldMk cId="123728032" sldId="531"/>
            <ac:spMk id="2" creationId="{00000000-0000-0000-0000-000000000000}"/>
          </ac:spMkLst>
        </pc:spChg>
        <pc:spChg chg="mod">
          <ac:chgData name="Murali, Shruthi" userId="e1072c8b-2922-4373-b204-a13e19790450" providerId="ADAL" clId="{AB3274FC-4222-423F-B46E-E30AF8E9BBC6}" dt="2018-10-09T17:33:26.440" v="479" actId="20577"/>
          <ac:spMkLst>
            <pc:docMk/>
            <pc:sldMk cId="123728032" sldId="531"/>
            <ac:spMk id="3" creationId="{00000000-0000-0000-0000-000000000000}"/>
          </ac:spMkLst>
        </pc:spChg>
      </pc:sldChg>
      <pc:sldChg chg="modSp">
        <pc:chgData name="Murali, Shruthi" userId="e1072c8b-2922-4373-b204-a13e19790450" providerId="ADAL" clId="{AB3274FC-4222-423F-B46E-E30AF8E9BBC6}" dt="2018-10-09T17:34:01.367" v="487" actId="5793"/>
        <pc:sldMkLst>
          <pc:docMk/>
          <pc:sldMk cId="2849072266" sldId="538"/>
        </pc:sldMkLst>
        <pc:spChg chg="mod">
          <ac:chgData name="Murali, Shruthi" userId="e1072c8b-2922-4373-b204-a13e19790450" providerId="ADAL" clId="{AB3274FC-4222-423F-B46E-E30AF8E9BBC6}" dt="2018-10-09T17:33:46.893" v="483" actId="14100"/>
          <ac:spMkLst>
            <pc:docMk/>
            <pc:sldMk cId="2849072266" sldId="538"/>
            <ac:spMk id="2" creationId="{00000000-0000-0000-0000-000000000000}"/>
          </ac:spMkLst>
        </pc:spChg>
        <pc:spChg chg="mod">
          <ac:chgData name="Murali, Shruthi" userId="e1072c8b-2922-4373-b204-a13e19790450" providerId="ADAL" clId="{AB3274FC-4222-423F-B46E-E30AF8E9BBC6}" dt="2018-10-09T17:34:01.367" v="487" actId="5793"/>
          <ac:spMkLst>
            <pc:docMk/>
            <pc:sldMk cId="2849072266" sldId="538"/>
            <ac:spMk id="3" creationId="{00000000-0000-0000-0000-000000000000}"/>
          </ac:spMkLst>
        </pc:spChg>
      </pc:sldChg>
      <pc:sldChg chg="modSp">
        <pc:chgData name="Murali, Shruthi" userId="e1072c8b-2922-4373-b204-a13e19790450" providerId="ADAL" clId="{AB3274FC-4222-423F-B46E-E30AF8E9BBC6}" dt="2018-10-09T17:26:26.956" v="359" actId="1076"/>
        <pc:sldMkLst>
          <pc:docMk/>
          <pc:sldMk cId="1083333201" sldId="544"/>
        </pc:sldMkLst>
        <pc:spChg chg="mod">
          <ac:chgData name="Murali, Shruthi" userId="e1072c8b-2922-4373-b204-a13e19790450" providerId="ADAL" clId="{AB3274FC-4222-423F-B46E-E30AF8E9BBC6}" dt="2018-10-09T17:26:26.956" v="359" actId="1076"/>
          <ac:spMkLst>
            <pc:docMk/>
            <pc:sldMk cId="1083333201" sldId="544"/>
            <ac:spMk id="30722" creationId="{00000000-0000-0000-0000-000000000000}"/>
          </ac:spMkLst>
        </pc:spChg>
        <pc:spChg chg="mod">
          <ac:chgData name="Murali, Shruthi" userId="e1072c8b-2922-4373-b204-a13e19790450" providerId="ADAL" clId="{AB3274FC-4222-423F-B46E-E30AF8E9BBC6}" dt="2018-10-09T17:26:14.972" v="355" actId="1076"/>
          <ac:spMkLst>
            <pc:docMk/>
            <pc:sldMk cId="1083333201" sldId="544"/>
            <ac:spMk id="30724" creationId="{00000000-0000-0000-0000-000000000000}"/>
          </ac:spMkLst>
        </pc:spChg>
      </pc:sldChg>
      <pc:sldChg chg="modSp">
        <pc:chgData name="Murali, Shruthi" userId="e1072c8b-2922-4373-b204-a13e19790450" providerId="ADAL" clId="{AB3274FC-4222-423F-B46E-E30AF8E9BBC6}" dt="2018-10-09T19:31:16.231" v="856" actId="1076"/>
        <pc:sldMkLst>
          <pc:docMk/>
          <pc:sldMk cId="2744439488" sldId="546"/>
        </pc:sldMkLst>
        <pc:spChg chg="mod">
          <ac:chgData name="Murali, Shruthi" userId="e1072c8b-2922-4373-b204-a13e19790450" providerId="ADAL" clId="{AB3274FC-4222-423F-B46E-E30AF8E9BBC6}" dt="2018-10-09T19:31:16.231" v="856" actId="1076"/>
          <ac:spMkLst>
            <pc:docMk/>
            <pc:sldMk cId="2744439488" sldId="546"/>
            <ac:spMk id="10" creationId="{00000000-0000-0000-0000-000000000000}"/>
          </ac:spMkLst>
        </pc:spChg>
        <pc:picChg chg="mod">
          <ac:chgData name="Murali, Shruthi" userId="e1072c8b-2922-4373-b204-a13e19790450" providerId="ADAL" clId="{AB3274FC-4222-423F-B46E-E30AF8E9BBC6}" dt="2018-10-09T19:31:09.622" v="855" actId="14100"/>
          <ac:picMkLst>
            <pc:docMk/>
            <pc:sldMk cId="2744439488" sldId="546"/>
            <ac:picMk id="5128" creationId="{00000000-0000-0000-0000-000000000000}"/>
          </ac:picMkLst>
        </pc:picChg>
      </pc:sldChg>
      <pc:sldChg chg="modSp">
        <pc:chgData name="Murali, Shruthi" userId="e1072c8b-2922-4373-b204-a13e19790450" providerId="ADAL" clId="{AB3274FC-4222-423F-B46E-E30AF8E9BBC6}" dt="2018-10-09T17:29:22.815" v="404" actId="14100"/>
        <pc:sldMkLst>
          <pc:docMk/>
          <pc:sldMk cId="1974583708" sldId="548"/>
        </pc:sldMkLst>
        <pc:spChg chg="mod">
          <ac:chgData name="Murali, Shruthi" userId="e1072c8b-2922-4373-b204-a13e19790450" providerId="ADAL" clId="{AB3274FC-4222-423F-B46E-E30AF8E9BBC6}" dt="2018-10-09T17:29:22.815" v="404" actId="14100"/>
          <ac:spMkLst>
            <pc:docMk/>
            <pc:sldMk cId="1974583708" sldId="548"/>
            <ac:spMk id="31746" creationId="{00000000-0000-0000-0000-000000000000}"/>
          </ac:spMkLst>
        </pc:spChg>
        <pc:spChg chg="mod">
          <ac:chgData name="Murali, Shruthi" userId="e1072c8b-2922-4373-b204-a13e19790450" providerId="ADAL" clId="{AB3274FC-4222-423F-B46E-E30AF8E9BBC6}" dt="2018-10-09T17:29:02.453" v="400" actId="1076"/>
          <ac:spMkLst>
            <pc:docMk/>
            <pc:sldMk cId="1974583708" sldId="548"/>
            <ac:spMk id="1037315" creationId="{00000000-0000-0000-0000-000000000000}"/>
          </ac:spMkLst>
        </pc:spChg>
      </pc:sldChg>
      <pc:sldChg chg="modSp">
        <pc:chgData name="Murali, Shruthi" userId="e1072c8b-2922-4373-b204-a13e19790450" providerId="ADAL" clId="{AB3274FC-4222-423F-B46E-E30AF8E9BBC6}" dt="2018-10-09T17:32:16.965" v="455" actId="1076"/>
        <pc:sldMkLst>
          <pc:docMk/>
          <pc:sldMk cId="2420943234" sldId="549"/>
        </pc:sldMkLst>
        <pc:spChg chg="mod">
          <ac:chgData name="Murali, Shruthi" userId="e1072c8b-2922-4373-b204-a13e19790450" providerId="ADAL" clId="{AB3274FC-4222-423F-B46E-E30AF8E9BBC6}" dt="2018-10-09T17:32:16.965" v="455" actId="1076"/>
          <ac:spMkLst>
            <pc:docMk/>
            <pc:sldMk cId="2420943234" sldId="549"/>
            <ac:spMk id="33794" creationId="{00000000-0000-0000-0000-000000000000}"/>
          </ac:spMkLst>
        </pc:spChg>
        <pc:spChg chg="mod">
          <ac:chgData name="Murali, Shruthi" userId="e1072c8b-2922-4373-b204-a13e19790450" providerId="ADAL" clId="{AB3274FC-4222-423F-B46E-E30AF8E9BBC6}" dt="2018-10-09T17:32:02.607" v="454" actId="5793"/>
          <ac:spMkLst>
            <pc:docMk/>
            <pc:sldMk cId="2420943234" sldId="549"/>
            <ac:spMk id="33795" creationId="{00000000-0000-0000-0000-000000000000}"/>
          </ac:spMkLst>
        </pc:spChg>
        <pc:picChg chg="mod">
          <ac:chgData name="Murali, Shruthi" userId="e1072c8b-2922-4373-b204-a13e19790450" providerId="ADAL" clId="{AB3274FC-4222-423F-B46E-E30AF8E9BBC6}" dt="2018-10-09T17:31:26.268" v="439" actId="1076"/>
          <ac:picMkLst>
            <pc:docMk/>
            <pc:sldMk cId="2420943234" sldId="549"/>
            <ac:picMk id="33796" creationId="{00000000-0000-0000-0000-000000000000}"/>
          </ac:picMkLst>
        </pc:picChg>
      </pc:sldChg>
      <pc:sldChg chg="modSp">
        <pc:chgData name="Murali, Shruthi" userId="e1072c8b-2922-4373-b204-a13e19790450" providerId="ADAL" clId="{AB3274FC-4222-423F-B46E-E30AF8E9BBC6}" dt="2018-10-09T17:27:04.155" v="367" actId="1076"/>
        <pc:sldMkLst>
          <pc:docMk/>
          <pc:sldMk cId="1550670420" sldId="561"/>
        </pc:sldMkLst>
        <pc:spChg chg="mod">
          <ac:chgData name="Murali, Shruthi" userId="e1072c8b-2922-4373-b204-a13e19790450" providerId="ADAL" clId="{AB3274FC-4222-423F-B46E-E30AF8E9BBC6}" dt="2018-10-09T17:27:04.155" v="367" actId="1076"/>
          <ac:spMkLst>
            <pc:docMk/>
            <pc:sldMk cId="1550670420" sldId="561"/>
            <ac:spMk id="805890" creationId="{00000000-0000-0000-0000-000000000000}"/>
          </ac:spMkLst>
        </pc:spChg>
        <pc:spChg chg="mod">
          <ac:chgData name="Murali, Shruthi" userId="e1072c8b-2922-4373-b204-a13e19790450" providerId="ADAL" clId="{AB3274FC-4222-423F-B46E-E30AF8E9BBC6}" dt="2018-10-09T17:26:42.605" v="362" actId="403"/>
          <ac:spMkLst>
            <pc:docMk/>
            <pc:sldMk cId="1550670420" sldId="561"/>
            <ac:spMk id="805891" creationId="{00000000-0000-0000-0000-000000000000}"/>
          </ac:spMkLst>
        </pc:spChg>
        <pc:graphicFrameChg chg="mod">
          <ac:chgData name="Murali, Shruthi" userId="e1072c8b-2922-4373-b204-a13e19790450" providerId="ADAL" clId="{AB3274FC-4222-423F-B46E-E30AF8E9BBC6}" dt="2018-10-09T17:27:00.233" v="366" actId="1076"/>
          <ac:graphicFrameMkLst>
            <pc:docMk/>
            <pc:sldMk cId="1550670420" sldId="561"/>
            <ac:graphicFrameMk id="805892" creationId="{00000000-0000-0000-0000-000000000000}"/>
          </ac:graphicFrameMkLst>
        </pc:graphicFrameChg>
      </pc:sldChg>
      <pc:sldChg chg="addSp delSp modSp">
        <pc:chgData name="Murali, Shruthi" userId="e1072c8b-2922-4373-b204-a13e19790450" providerId="ADAL" clId="{AB3274FC-4222-423F-B46E-E30AF8E9BBC6}" dt="2018-10-09T17:27:42.827" v="387" actId="1076"/>
        <pc:sldMkLst>
          <pc:docMk/>
          <pc:sldMk cId="2310852174" sldId="562"/>
        </pc:sldMkLst>
        <pc:spChg chg="add mod">
          <ac:chgData name="Murali, Shruthi" userId="e1072c8b-2922-4373-b204-a13e19790450" providerId="ADAL" clId="{AB3274FC-4222-423F-B46E-E30AF8E9BBC6}" dt="2018-10-09T17:27:34.186" v="385" actId="1076"/>
          <ac:spMkLst>
            <pc:docMk/>
            <pc:sldMk cId="2310852174" sldId="562"/>
            <ac:spMk id="5" creationId="{2C568387-5B51-414E-8709-433DED7D287D}"/>
          </ac:spMkLst>
        </pc:spChg>
        <pc:spChg chg="mod">
          <ac:chgData name="Murali, Shruthi" userId="e1072c8b-2922-4373-b204-a13e19790450" providerId="ADAL" clId="{AB3274FC-4222-423F-B46E-E30AF8E9BBC6}" dt="2018-10-09T17:27:39.794" v="386" actId="1076"/>
          <ac:spMkLst>
            <pc:docMk/>
            <pc:sldMk cId="2310852174" sldId="562"/>
            <ac:spMk id="807938" creationId="{00000000-0000-0000-0000-000000000000}"/>
          </ac:spMkLst>
        </pc:spChg>
        <pc:spChg chg="del">
          <ac:chgData name="Murali, Shruthi" userId="e1072c8b-2922-4373-b204-a13e19790450" providerId="ADAL" clId="{AB3274FC-4222-423F-B46E-E30AF8E9BBC6}" dt="2018-10-09T17:27:20.053" v="368" actId="478"/>
          <ac:spMkLst>
            <pc:docMk/>
            <pc:sldMk cId="2310852174" sldId="562"/>
            <ac:spMk id="807939" creationId="{00000000-0000-0000-0000-000000000000}"/>
          </ac:spMkLst>
        </pc:spChg>
        <pc:picChg chg="mod">
          <ac:chgData name="Murali, Shruthi" userId="e1072c8b-2922-4373-b204-a13e19790450" providerId="ADAL" clId="{AB3274FC-4222-423F-B46E-E30AF8E9BBC6}" dt="2018-10-09T17:27:42.827" v="387" actId="1076"/>
          <ac:picMkLst>
            <pc:docMk/>
            <pc:sldMk cId="2310852174" sldId="562"/>
            <ac:picMk id="807940" creationId="{00000000-0000-0000-0000-000000000000}"/>
          </ac:picMkLst>
        </pc:picChg>
      </pc:sldChg>
      <pc:sldChg chg="modSp">
        <pc:chgData name="Murali, Shruthi" userId="e1072c8b-2922-4373-b204-a13e19790450" providerId="ADAL" clId="{AB3274FC-4222-423F-B46E-E30AF8E9BBC6}" dt="2018-10-09T17:36:01.454" v="512" actId="1076"/>
        <pc:sldMkLst>
          <pc:docMk/>
          <pc:sldMk cId="131135223" sldId="568"/>
        </pc:sldMkLst>
        <pc:spChg chg="mod">
          <ac:chgData name="Murali, Shruthi" userId="e1072c8b-2922-4373-b204-a13e19790450" providerId="ADAL" clId="{AB3274FC-4222-423F-B46E-E30AF8E9BBC6}" dt="2018-10-09T17:36:01.454" v="512" actId="1076"/>
          <ac:spMkLst>
            <pc:docMk/>
            <pc:sldMk cId="131135223" sldId="568"/>
            <ac:spMk id="4" creationId="{00000000-0000-0000-0000-000000000000}"/>
          </ac:spMkLst>
        </pc:spChg>
        <pc:spChg chg="mod">
          <ac:chgData name="Murali, Shruthi" userId="e1072c8b-2922-4373-b204-a13e19790450" providerId="ADAL" clId="{AB3274FC-4222-423F-B46E-E30AF8E9BBC6}" dt="2018-10-09T17:35:44.118" v="509" actId="1076"/>
          <ac:spMkLst>
            <pc:docMk/>
            <pc:sldMk cId="131135223" sldId="568"/>
            <ac:spMk id="22" creationId="{00000000-0000-0000-0000-000000000000}"/>
          </ac:spMkLst>
        </pc:spChg>
        <pc:graphicFrameChg chg="mod">
          <ac:chgData name="Murali, Shruthi" userId="e1072c8b-2922-4373-b204-a13e19790450" providerId="ADAL" clId="{AB3274FC-4222-423F-B46E-E30AF8E9BBC6}" dt="2018-10-09T17:35:34.349" v="507" actId="1076"/>
          <ac:graphicFrameMkLst>
            <pc:docMk/>
            <pc:sldMk cId="131135223" sldId="568"/>
            <ac:graphicFrameMk id="7" creationId="{00000000-0000-0000-0000-000000000000}"/>
          </ac:graphicFrameMkLst>
        </pc:graphicFrameChg>
        <pc:graphicFrameChg chg="mod">
          <ac:chgData name="Murali, Shruthi" userId="e1072c8b-2922-4373-b204-a13e19790450" providerId="ADAL" clId="{AB3274FC-4222-423F-B46E-E30AF8E9BBC6}" dt="2018-10-09T17:35:58.389" v="511" actId="1076"/>
          <ac:graphicFrameMkLst>
            <pc:docMk/>
            <pc:sldMk cId="131135223" sldId="568"/>
            <ac:graphicFrameMk id="20" creationId="{00000000-0000-0000-0000-000000000000}"/>
          </ac:graphicFrameMkLst>
        </pc:graphicFrameChg>
        <pc:graphicFrameChg chg="mod">
          <ac:chgData name="Murali, Shruthi" userId="e1072c8b-2922-4373-b204-a13e19790450" providerId="ADAL" clId="{AB3274FC-4222-423F-B46E-E30AF8E9BBC6}" dt="2018-10-09T17:35:39.840" v="508" actId="1076"/>
          <ac:graphicFrameMkLst>
            <pc:docMk/>
            <pc:sldMk cId="131135223" sldId="568"/>
            <ac:graphicFrameMk id="21" creationId="{00000000-0000-0000-0000-000000000000}"/>
          </ac:graphicFrameMkLst>
        </pc:graphicFrameChg>
      </pc:sldChg>
      <pc:sldChg chg="modSp">
        <pc:chgData name="Murali, Shruthi" userId="e1072c8b-2922-4373-b204-a13e19790450" providerId="ADAL" clId="{AB3274FC-4222-423F-B46E-E30AF8E9BBC6}" dt="2018-10-09T17:28:53.772" v="396" actId="113"/>
        <pc:sldMkLst>
          <pc:docMk/>
          <pc:sldMk cId="2375308741" sldId="573"/>
        </pc:sldMkLst>
        <pc:spChg chg="mod">
          <ac:chgData name="Murali, Shruthi" userId="e1072c8b-2922-4373-b204-a13e19790450" providerId="ADAL" clId="{AB3274FC-4222-423F-B46E-E30AF8E9BBC6}" dt="2018-10-09T17:28:53.772" v="396" actId="113"/>
          <ac:spMkLst>
            <pc:docMk/>
            <pc:sldMk cId="2375308741" sldId="573"/>
            <ac:spMk id="2" creationId="{00000000-0000-0000-0000-000000000000}"/>
          </ac:spMkLst>
        </pc:spChg>
        <pc:spChg chg="mod">
          <ac:chgData name="Murali, Shruthi" userId="e1072c8b-2922-4373-b204-a13e19790450" providerId="ADAL" clId="{AB3274FC-4222-423F-B46E-E30AF8E9BBC6}" dt="2018-10-09T17:28:40.528" v="395" actId="20577"/>
          <ac:spMkLst>
            <pc:docMk/>
            <pc:sldMk cId="2375308741" sldId="573"/>
            <ac:spMk id="3" creationId="{00000000-0000-0000-0000-000000000000}"/>
          </ac:spMkLst>
        </pc:spChg>
      </pc:sldChg>
      <pc:sldChg chg="modSp">
        <pc:chgData name="Murali, Shruthi" userId="e1072c8b-2922-4373-b204-a13e19790450" providerId="ADAL" clId="{AB3274FC-4222-423F-B46E-E30AF8E9BBC6}" dt="2018-10-09T19:36:57.560" v="954" actId="207"/>
        <pc:sldMkLst>
          <pc:docMk/>
          <pc:sldMk cId="2344417876" sldId="582"/>
        </pc:sldMkLst>
        <pc:spChg chg="mod">
          <ac:chgData name="Murali, Shruthi" userId="e1072c8b-2922-4373-b204-a13e19790450" providerId="ADAL" clId="{AB3274FC-4222-423F-B46E-E30AF8E9BBC6}" dt="2018-10-09T19:36:57.560" v="954" actId="207"/>
          <ac:spMkLst>
            <pc:docMk/>
            <pc:sldMk cId="2344417876" sldId="582"/>
            <ac:spMk id="8" creationId="{00000000-0000-0000-0000-000000000000}"/>
          </ac:spMkLst>
        </pc:spChg>
      </pc:sldChg>
      <pc:sldChg chg="modSp">
        <pc:chgData name="Murali, Shruthi" userId="e1072c8b-2922-4373-b204-a13e19790450" providerId="ADAL" clId="{AB3274FC-4222-423F-B46E-E30AF8E9BBC6}" dt="2018-10-09T17:30:45.995" v="431" actId="27636"/>
        <pc:sldMkLst>
          <pc:docMk/>
          <pc:sldMk cId="4109077430" sldId="591"/>
        </pc:sldMkLst>
        <pc:spChg chg="mod">
          <ac:chgData name="Murali, Shruthi" userId="e1072c8b-2922-4373-b204-a13e19790450" providerId="ADAL" clId="{AB3274FC-4222-423F-B46E-E30AF8E9BBC6}" dt="2018-10-09T17:30:22.872" v="427" actId="27636"/>
          <ac:spMkLst>
            <pc:docMk/>
            <pc:sldMk cId="4109077430" sldId="591"/>
            <ac:spMk id="17410" creationId="{00000000-0000-0000-0000-000000000000}"/>
          </ac:spMkLst>
        </pc:spChg>
        <pc:spChg chg="mod">
          <ac:chgData name="Murali, Shruthi" userId="e1072c8b-2922-4373-b204-a13e19790450" providerId="ADAL" clId="{AB3274FC-4222-423F-B46E-E30AF8E9BBC6}" dt="2018-10-09T17:30:45.995" v="431" actId="27636"/>
          <ac:spMkLst>
            <pc:docMk/>
            <pc:sldMk cId="4109077430" sldId="591"/>
            <ac:spMk id="17411" creationId="{00000000-0000-0000-0000-000000000000}"/>
          </ac:spMkLst>
        </pc:spChg>
      </pc:sldChg>
      <pc:sldChg chg="modSp">
        <pc:chgData name="Murali, Shruthi" userId="e1072c8b-2922-4373-b204-a13e19790450" providerId="ADAL" clId="{AB3274FC-4222-423F-B46E-E30AF8E9BBC6}" dt="2018-10-09T17:31:06.052" v="436" actId="20577"/>
        <pc:sldMkLst>
          <pc:docMk/>
          <pc:sldMk cId="1554397028" sldId="592"/>
        </pc:sldMkLst>
        <pc:spChg chg="mod">
          <ac:chgData name="Murali, Shruthi" userId="e1072c8b-2922-4373-b204-a13e19790450" providerId="ADAL" clId="{AB3274FC-4222-423F-B46E-E30AF8E9BBC6}" dt="2018-10-09T17:31:06.052" v="436" actId="20577"/>
          <ac:spMkLst>
            <pc:docMk/>
            <pc:sldMk cId="1554397028" sldId="592"/>
            <ac:spMk id="18435" creationId="{00000000-0000-0000-0000-000000000000}"/>
          </ac:spMkLst>
        </pc:spChg>
      </pc:sldChg>
      <pc:sldChg chg="modSp">
        <pc:chgData name="Murali, Shruthi" userId="e1072c8b-2922-4373-b204-a13e19790450" providerId="ADAL" clId="{AB3274FC-4222-423F-B46E-E30AF8E9BBC6}" dt="2018-10-09T17:31:12.134" v="437" actId="20577"/>
        <pc:sldMkLst>
          <pc:docMk/>
          <pc:sldMk cId="1126060280" sldId="593"/>
        </pc:sldMkLst>
        <pc:spChg chg="mod">
          <ac:chgData name="Murali, Shruthi" userId="e1072c8b-2922-4373-b204-a13e19790450" providerId="ADAL" clId="{AB3274FC-4222-423F-B46E-E30AF8E9BBC6}" dt="2018-10-09T17:31:12.134" v="437" actId="20577"/>
          <ac:spMkLst>
            <pc:docMk/>
            <pc:sldMk cId="1126060280" sldId="593"/>
            <ac:spMk id="19458" creationId="{00000000-0000-0000-0000-000000000000}"/>
          </ac:spMkLst>
        </pc:spChg>
      </pc:sldChg>
      <pc:sldChg chg="modSp">
        <pc:chgData name="Murali, Shruthi" userId="e1072c8b-2922-4373-b204-a13e19790450" providerId="ADAL" clId="{AB3274FC-4222-423F-B46E-E30AF8E9BBC6}" dt="2018-10-09T17:31:16.374" v="438" actId="20577"/>
        <pc:sldMkLst>
          <pc:docMk/>
          <pc:sldMk cId="1607443170" sldId="594"/>
        </pc:sldMkLst>
        <pc:spChg chg="mod">
          <ac:chgData name="Murali, Shruthi" userId="e1072c8b-2922-4373-b204-a13e19790450" providerId="ADAL" clId="{AB3274FC-4222-423F-B46E-E30AF8E9BBC6}" dt="2018-10-09T17:31:16.374" v="438" actId="20577"/>
          <ac:spMkLst>
            <pc:docMk/>
            <pc:sldMk cId="1607443170" sldId="594"/>
            <ac:spMk id="20482" creationId="{00000000-0000-0000-0000-000000000000}"/>
          </ac:spMkLst>
        </pc:spChg>
      </pc:sldChg>
      <pc:sldChg chg="modSp">
        <pc:chgData name="Murali, Shruthi" userId="e1072c8b-2922-4373-b204-a13e19790450" providerId="ADAL" clId="{AB3274FC-4222-423F-B46E-E30AF8E9BBC6}" dt="2018-10-09T19:33:19.767" v="904" actId="1076"/>
        <pc:sldMkLst>
          <pc:docMk/>
          <pc:sldMk cId="4009175784" sldId="595"/>
        </pc:sldMkLst>
        <pc:spChg chg="mod">
          <ac:chgData name="Murali, Shruthi" userId="e1072c8b-2922-4373-b204-a13e19790450" providerId="ADAL" clId="{AB3274FC-4222-423F-B46E-E30AF8E9BBC6}" dt="2018-10-09T19:33:19.767" v="904" actId="1076"/>
          <ac:spMkLst>
            <pc:docMk/>
            <pc:sldMk cId="4009175784" sldId="595"/>
            <ac:spMk id="6" creationId="{00000000-0000-0000-0000-000000000000}"/>
          </ac:spMkLst>
        </pc:spChg>
        <pc:spChg chg="mod">
          <ac:chgData name="Murali, Shruthi" userId="e1072c8b-2922-4373-b204-a13e19790450" providerId="ADAL" clId="{AB3274FC-4222-423F-B46E-E30AF8E9BBC6}" dt="2018-10-09T19:32:42.109" v="894" actId="14100"/>
          <ac:spMkLst>
            <pc:docMk/>
            <pc:sldMk cId="4009175784" sldId="595"/>
            <ac:spMk id="7" creationId="{00000000-0000-0000-0000-000000000000}"/>
          </ac:spMkLst>
        </pc:spChg>
        <pc:spChg chg="mod">
          <ac:chgData name="Murali, Shruthi" userId="e1072c8b-2922-4373-b204-a13e19790450" providerId="ADAL" clId="{AB3274FC-4222-423F-B46E-E30AF8E9BBC6}" dt="2018-10-09T19:33:08.794" v="903" actId="403"/>
          <ac:spMkLst>
            <pc:docMk/>
            <pc:sldMk cId="4009175784" sldId="595"/>
            <ac:spMk id="5123" creationId="{00000000-0000-0000-0000-000000000000}"/>
          </ac:spMkLst>
        </pc:spChg>
      </pc:sldChg>
      <pc:sldChg chg="modSp">
        <pc:chgData name="Murali, Shruthi" userId="e1072c8b-2922-4373-b204-a13e19790450" providerId="ADAL" clId="{AB3274FC-4222-423F-B46E-E30AF8E9BBC6}" dt="2018-10-09T17:36:29.783" v="522" actId="20577"/>
        <pc:sldMkLst>
          <pc:docMk/>
          <pc:sldMk cId="3620198605" sldId="597"/>
        </pc:sldMkLst>
        <pc:spChg chg="mod">
          <ac:chgData name="Murali, Shruthi" userId="e1072c8b-2922-4373-b204-a13e19790450" providerId="ADAL" clId="{AB3274FC-4222-423F-B46E-E30AF8E9BBC6}" dt="2018-10-09T17:36:23.920" v="519" actId="403"/>
          <ac:spMkLst>
            <pc:docMk/>
            <pc:sldMk cId="3620198605" sldId="597"/>
            <ac:spMk id="2" creationId="{00000000-0000-0000-0000-000000000000}"/>
          </ac:spMkLst>
        </pc:spChg>
        <pc:spChg chg="mod">
          <ac:chgData name="Murali, Shruthi" userId="e1072c8b-2922-4373-b204-a13e19790450" providerId="ADAL" clId="{AB3274FC-4222-423F-B46E-E30AF8E9BBC6}" dt="2018-10-09T17:36:29.783" v="522" actId="20577"/>
          <ac:spMkLst>
            <pc:docMk/>
            <pc:sldMk cId="3620198605" sldId="597"/>
            <ac:spMk id="3" creationId="{00000000-0000-0000-0000-000000000000}"/>
          </ac:spMkLst>
        </pc:spChg>
      </pc:sldChg>
      <pc:sldChg chg="modSp">
        <pc:chgData name="Murali, Shruthi" userId="e1072c8b-2922-4373-b204-a13e19790450" providerId="ADAL" clId="{AB3274FC-4222-423F-B46E-E30AF8E9BBC6}" dt="2018-10-09T17:35:02.350" v="506" actId="1076"/>
        <pc:sldMkLst>
          <pc:docMk/>
          <pc:sldMk cId="1586040697" sldId="598"/>
        </pc:sldMkLst>
        <pc:spChg chg="mod">
          <ac:chgData name="Murali, Shruthi" userId="e1072c8b-2922-4373-b204-a13e19790450" providerId="ADAL" clId="{AB3274FC-4222-423F-B46E-E30AF8E9BBC6}" dt="2018-10-09T17:34:39.766" v="501" actId="1076"/>
          <ac:spMkLst>
            <pc:docMk/>
            <pc:sldMk cId="1586040697" sldId="598"/>
            <ac:spMk id="6" creationId="{00000000-0000-0000-0000-000000000000}"/>
          </ac:spMkLst>
        </pc:spChg>
        <pc:spChg chg="mod">
          <ac:chgData name="Murali, Shruthi" userId="e1072c8b-2922-4373-b204-a13e19790450" providerId="ADAL" clId="{AB3274FC-4222-423F-B46E-E30AF8E9BBC6}" dt="2018-10-09T17:35:02.350" v="506" actId="1076"/>
          <ac:spMkLst>
            <pc:docMk/>
            <pc:sldMk cId="1586040697" sldId="598"/>
            <ac:spMk id="7" creationId="{00000000-0000-0000-0000-000000000000}"/>
          </ac:spMkLst>
        </pc:spChg>
      </pc:sldChg>
      <pc:sldChg chg="modSp">
        <pc:chgData name="Murali, Shruthi" userId="e1072c8b-2922-4373-b204-a13e19790450" providerId="ADAL" clId="{AB3274FC-4222-423F-B46E-E30AF8E9BBC6}" dt="2018-10-09T19:36:10.690" v="942" actId="1076"/>
        <pc:sldMkLst>
          <pc:docMk/>
          <pc:sldMk cId="1294647356" sldId="601"/>
        </pc:sldMkLst>
        <pc:spChg chg="mod">
          <ac:chgData name="Murali, Shruthi" userId="e1072c8b-2922-4373-b204-a13e19790450" providerId="ADAL" clId="{AB3274FC-4222-423F-B46E-E30AF8E9BBC6}" dt="2018-10-09T19:36:01.041" v="941" actId="27636"/>
          <ac:spMkLst>
            <pc:docMk/>
            <pc:sldMk cId="1294647356" sldId="601"/>
            <ac:spMk id="5" creationId="{00000000-0000-0000-0000-000000000000}"/>
          </ac:spMkLst>
        </pc:spChg>
        <pc:spChg chg="mod">
          <ac:chgData name="Murali, Shruthi" userId="e1072c8b-2922-4373-b204-a13e19790450" providerId="ADAL" clId="{AB3274FC-4222-423F-B46E-E30AF8E9BBC6}" dt="2018-10-09T19:36:10.690" v="942" actId="1076"/>
          <ac:spMkLst>
            <pc:docMk/>
            <pc:sldMk cId="1294647356" sldId="601"/>
            <ac:spMk id="7" creationId="{00000000-0000-0000-0000-000000000000}"/>
          </ac:spMkLst>
        </pc:spChg>
      </pc:sldChg>
      <pc:sldChg chg="modSp">
        <pc:chgData name="Murali, Shruthi" userId="e1072c8b-2922-4373-b204-a13e19790450" providerId="ADAL" clId="{AB3274FC-4222-423F-B46E-E30AF8E9BBC6}" dt="2018-10-09T19:36:37.498" v="948" actId="1076"/>
        <pc:sldMkLst>
          <pc:docMk/>
          <pc:sldMk cId="435785789" sldId="602"/>
        </pc:sldMkLst>
        <pc:spChg chg="mod">
          <ac:chgData name="Murali, Shruthi" userId="e1072c8b-2922-4373-b204-a13e19790450" providerId="ADAL" clId="{AB3274FC-4222-423F-B46E-E30AF8E9BBC6}" dt="2018-10-09T19:36:23.560" v="944" actId="403"/>
          <ac:spMkLst>
            <pc:docMk/>
            <pc:sldMk cId="435785789" sldId="602"/>
            <ac:spMk id="5" creationId="{00000000-0000-0000-0000-000000000000}"/>
          </ac:spMkLst>
        </pc:spChg>
        <pc:spChg chg="mod">
          <ac:chgData name="Murali, Shruthi" userId="e1072c8b-2922-4373-b204-a13e19790450" providerId="ADAL" clId="{AB3274FC-4222-423F-B46E-E30AF8E9BBC6}" dt="2018-10-09T19:36:32.067" v="947" actId="27636"/>
          <ac:spMkLst>
            <pc:docMk/>
            <pc:sldMk cId="435785789" sldId="602"/>
            <ac:spMk id="6" creationId="{00000000-0000-0000-0000-000000000000}"/>
          </ac:spMkLst>
        </pc:spChg>
        <pc:spChg chg="mod">
          <ac:chgData name="Murali, Shruthi" userId="e1072c8b-2922-4373-b204-a13e19790450" providerId="ADAL" clId="{AB3274FC-4222-423F-B46E-E30AF8E9BBC6}" dt="2018-10-09T19:36:37.498" v="948" actId="1076"/>
          <ac:spMkLst>
            <pc:docMk/>
            <pc:sldMk cId="435785789" sldId="602"/>
            <ac:spMk id="7" creationId="{00000000-0000-0000-0000-000000000000}"/>
          </ac:spMkLst>
        </pc:spChg>
      </pc:sldChg>
      <pc:sldChg chg="modSp">
        <pc:chgData name="Murali, Shruthi" userId="e1072c8b-2922-4373-b204-a13e19790450" providerId="ADAL" clId="{AB3274FC-4222-423F-B46E-E30AF8E9BBC6}" dt="2018-10-09T17:29:41.716" v="409" actId="1076"/>
        <pc:sldMkLst>
          <pc:docMk/>
          <pc:sldMk cId="3658440325" sldId="605"/>
        </pc:sldMkLst>
        <pc:spChg chg="mod">
          <ac:chgData name="Murali, Shruthi" userId="e1072c8b-2922-4373-b204-a13e19790450" providerId="ADAL" clId="{AB3274FC-4222-423F-B46E-E30AF8E9BBC6}" dt="2018-10-09T17:29:27.212" v="405" actId="113"/>
          <ac:spMkLst>
            <pc:docMk/>
            <pc:sldMk cId="3658440325" sldId="605"/>
            <ac:spMk id="2" creationId="{00000000-0000-0000-0000-000000000000}"/>
          </ac:spMkLst>
        </pc:spChg>
        <pc:spChg chg="mod">
          <ac:chgData name="Murali, Shruthi" userId="e1072c8b-2922-4373-b204-a13e19790450" providerId="ADAL" clId="{AB3274FC-4222-423F-B46E-E30AF8E9BBC6}" dt="2018-10-09T17:29:41.716" v="409" actId="1076"/>
          <ac:spMkLst>
            <pc:docMk/>
            <pc:sldMk cId="3658440325" sldId="605"/>
            <ac:spMk id="3" creationId="{00000000-0000-0000-0000-000000000000}"/>
          </ac:spMkLst>
        </pc:spChg>
      </pc:sldChg>
      <pc:sldChg chg="modSp">
        <pc:chgData name="Murali, Shruthi" userId="e1072c8b-2922-4373-b204-a13e19790450" providerId="ADAL" clId="{AB3274FC-4222-423F-B46E-E30AF8E9BBC6}" dt="2018-10-09T17:34:21.661" v="493" actId="14100"/>
        <pc:sldMkLst>
          <pc:docMk/>
          <pc:sldMk cId="3332712596" sldId="606"/>
        </pc:sldMkLst>
        <pc:spChg chg="mod">
          <ac:chgData name="Murali, Shruthi" userId="e1072c8b-2922-4373-b204-a13e19790450" providerId="ADAL" clId="{AB3274FC-4222-423F-B46E-E30AF8E9BBC6}" dt="2018-10-09T17:34:17.037" v="492" actId="1076"/>
          <ac:spMkLst>
            <pc:docMk/>
            <pc:sldMk cId="3332712596" sldId="606"/>
            <ac:spMk id="2" creationId="{00000000-0000-0000-0000-000000000000}"/>
          </ac:spMkLst>
        </pc:spChg>
        <pc:spChg chg="mod">
          <ac:chgData name="Murali, Shruthi" userId="e1072c8b-2922-4373-b204-a13e19790450" providerId="ADAL" clId="{AB3274FC-4222-423F-B46E-E30AF8E9BBC6}" dt="2018-10-09T17:34:21.661" v="493" actId="14100"/>
          <ac:spMkLst>
            <pc:docMk/>
            <pc:sldMk cId="3332712596" sldId="606"/>
            <ac:spMk id="3" creationId="{00000000-0000-0000-0000-000000000000}"/>
          </ac:spMkLst>
        </pc:spChg>
      </pc:sldChg>
      <pc:sldChg chg="modSp">
        <pc:chgData name="Murali, Shruthi" userId="e1072c8b-2922-4373-b204-a13e19790450" providerId="ADAL" clId="{AB3274FC-4222-423F-B46E-E30AF8E9BBC6}" dt="2018-10-09T19:37:03.397" v="955" actId="113"/>
        <pc:sldMkLst>
          <pc:docMk/>
          <pc:sldMk cId="3845528400" sldId="607"/>
        </pc:sldMkLst>
        <pc:spChg chg="mod">
          <ac:chgData name="Murali, Shruthi" userId="e1072c8b-2922-4373-b204-a13e19790450" providerId="ADAL" clId="{AB3274FC-4222-423F-B46E-E30AF8E9BBC6}" dt="2018-10-09T19:37:03.397" v="955" actId="113"/>
          <ac:spMkLst>
            <pc:docMk/>
            <pc:sldMk cId="3845528400" sldId="607"/>
            <ac:spMk id="2" creationId="{00000000-0000-0000-0000-000000000000}"/>
          </ac:spMkLst>
        </pc:spChg>
      </pc:sldChg>
      <pc:sldChg chg="modSp">
        <pc:chgData name="Murali, Shruthi" userId="e1072c8b-2922-4373-b204-a13e19790450" providerId="ADAL" clId="{AB3274FC-4222-423F-B46E-E30AF8E9BBC6}" dt="2018-10-09T19:37:10.265" v="956" actId="113"/>
        <pc:sldMkLst>
          <pc:docMk/>
          <pc:sldMk cId="3791657" sldId="608"/>
        </pc:sldMkLst>
        <pc:spChg chg="mod">
          <ac:chgData name="Murali, Shruthi" userId="e1072c8b-2922-4373-b204-a13e19790450" providerId="ADAL" clId="{AB3274FC-4222-423F-B46E-E30AF8E9BBC6}" dt="2018-10-09T19:37:10.265" v="956" actId="113"/>
          <ac:spMkLst>
            <pc:docMk/>
            <pc:sldMk cId="3791657" sldId="608"/>
            <ac:spMk id="2" creationId="{00000000-0000-0000-0000-000000000000}"/>
          </ac:spMkLst>
        </pc:spChg>
      </pc:sldChg>
      <pc:sldChg chg="modSp">
        <pc:chgData name="Murali, Shruthi" userId="e1072c8b-2922-4373-b204-a13e19790450" providerId="ADAL" clId="{AB3274FC-4222-423F-B46E-E30AF8E9BBC6}" dt="2018-10-09T19:32:13.550" v="876" actId="1076"/>
        <pc:sldMkLst>
          <pc:docMk/>
          <pc:sldMk cId="3554044455" sldId="610"/>
        </pc:sldMkLst>
        <pc:spChg chg="mod">
          <ac:chgData name="Murali, Shruthi" userId="e1072c8b-2922-4373-b204-a13e19790450" providerId="ADAL" clId="{AB3274FC-4222-423F-B46E-E30AF8E9BBC6}" dt="2018-10-09T19:31:34.127" v="864" actId="403"/>
          <ac:spMkLst>
            <pc:docMk/>
            <pc:sldMk cId="3554044455" sldId="610"/>
            <ac:spMk id="2" creationId="{FD417674-A82B-48DA-889C-F05125ABE451}"/>
          </ac:spMkLst>
        </pc:spChg>
        <pc:spChg chg="mod">
          <ac:chgData name="Murali, Shruthi" userId="e1072c8b-2922-4373-b204-a13e19790450" providerId="ADAL" clId="{AB3274FC-4222-423F-B46E-E30AF8E9BBC6}" dt="2018-10-09T19:32:13.550" v="876" actId="1076"/>
          <ac:spMkLst>
            <pc:docMk/>
            <pc:sldMk cId="3554044455" sldId="610"/>
            <ac:spMk id="3" creationId="{E29A1059-B89C-42A4-86E8-CF8B951067E8}"/>
          </ac:spMkLst>
        </pc:spChg>
        <pc:spChg chg="mod">
          <ac:chgData name="Murali, Shruthi" userId="e1072c8b-2922-4373-b204-a13e19790450" providerId="ADAL" clId="{AB3274FC-4222-423F-B46E-E30AF8E9BBC6}" dt="2018-10-09T19:32:06.317" v="873" actId="1076"/>
          <ac:spMkLst>
            <pc:docMk/>
            <pc:sldMk cId="3554044455" sldId="610"/>
            <ac:spMk id="4" creationId="{ABACEE69-4EFA-4207-93A2-905491C35EF9}"/>
          </ac:spMkLst>
        </pc:spChg>
        <pc:picChg chg="mod">
          <ac:chgData name="Murali, Shruthi" userId="e1072c8b-2922-4373-b204-a13e19790450" providerId="ADAL" clId="{AB3274FC-4222-423F-B46E-E30AF8E9BBC6}" dt="2018-10-09T19:32:02.904" v="872" actId="1076"/>
          <ac:picMkLst>
            <pc:docMk/>
            <pc:sldMk cId="3554044455" sldId="610"/>
            <ac:picMk id="5" creationId="{2BD3410A-1279-4D7D-B979-A33AEB1C80B5}"/>
          </ac:picMkLst>
        </pc:picChg>
      </pc:sldChg>
      <pc:sldChg chg="modSp">
        <pc:chgData name="Murali, Shruthi" userId="e1072c8b-2922-4373-b204-a13e19790450" providerId="ADAL" clId="{AB3274FC-4222-423F-B46E-E30AF8E9BBC6}" dt="2018-10-09T17:36:16.911" v="516" actId="5793"/>
        <pc:sldMkLst>
          <pc:docMk/>
          <pc:sldMk cId="572340076" sldId="611"/>
        </pc:sldMkLst>
        <pc:spChg chg="mod">
          <ac:chgData name="Murali, Shruthi" userId="e1072c8b-2922-4373-b204-a13e19790450" providerId="ADAL" clId="{AB3274FC-4222-423F-B46E-E30AF8E9BBC6}" dt="2018-10-09T17:36:06.016" v="513" actId="113"/>
          <ac:spMkLst>
            <pc:docMk/>
            <pc:sldMk cId="572340076" sldId="611"/>
            <ac:spMk id="2" creationId="{00000000-0000-0000-0000-000000000000}"/>
          </ac:spMkLst>
        </pc:spChg>
        <pc:spChg chg="mod">
          <ac:chgData name="Murali, Shruthi" userId="e1072c8b-2922-4373-b204-a13e19790450" providerId="ADAL" clId="{AB3274FC-4222-423F-B46E-E30AF8E9BBC6}" dt="2018-10-09T17:36:16.911" v="516" actId="5793"/>
          <ac:spMkLst>
            <pc:docMk/>
            <pc:sldMk cId="572340076" sldId="611"/>
            <ac:spMk id="3" creationId="{00000000-0000-0000-0000-000000000000}"/>
          </ac:spMkLst>
        </pc:spChg>
      </pc:sldChg>
      <pc:sldChg chg="modSp">
        <pc:chgData name="Murali, Shruthi" userId="e1072c8b-2922-4373-b204-a13e19790450" providerId="ADAL" clId="{AB3274FC-4222-423F-B46E-E30AF8E9BBC6}" dt="2018-10-09T17:25:41.307" v="352" actId="20577"/>
        <pc:sldMkLst>
          <pc:docMk/>
          <pc:sldMk cId="4101465616" sldId="616"/>
        </pc:sldMkLst>
        <pc:spChg chg="mod">
          <ac:chgData name="Murali, Shruthi" userId="e1072c8b-2922-4373-b204-a13e19790450" providerId="ADAL" clId="{AB3274FC-4222-423F-B46E-E30AF8E9BBC6}" dt="2018-10-09T17:25:41.307" v="352" actId="20577"/>
          <ac:spMkLst>
            <pc:docMk/>
            <pc:sldMk cId="4101465616" sldId="616"/>
            <ac:spMk id="3" creationId="{00000000-0000-0000-0000-000000000000}"/>
          </ac:spMkLst>
        </pc:spChg>
      </pc:sldChg>
      <pc:sldChg chg="modSp">
        <pc:chgData name="Murali, Shruthi" userId="e1072c8b-2922-4373-b204-a13e19790450" providerId="ADAL" clId="{AB3274FC-4222-423F-B46E-E30AF8E9BBC6}" dt="2018-10-09T17:37:54.192" v="536" actId="20577"/>
        <pc:sldMkLst>
          <pc:docMk/>
          <pc:sldMk cId="1851451302" sldId="633"/>
        </pc:sldMkLst>
        <pc:spChg chg="mod">
          <ac:chgData name="Murali, Shruthi" userId="e1072c8b-2922-4373-b204-a13e19790450" providerId="ADAL" clId="{AB3274FC-4222-423F-B46E-E30AF8E9BBC6}" dt="2018-10-09T17:37:31.695" v="528" actId="113"/>
          <ac:spMkLst>
            <pc:docMk/>
            <pc:sldMk cId="1851451302" sldId="633"/>
            <ac:spMk id="2" creationId="{0D260665-96EC-8343-BA28-44236AA325BF}"/>
          </ac:spMkLst>
        </pc:spChg>
        <pc:spChg chg="mod">
          <ac:chgData name="Murali, Shruthi" userId="e1072c8b-2922-4373-b204-a13e19790450" providerId="ADAL" clId="{AB3274FC-4222-423F-B46E-E30AF8E9BBC6}" dt="2018-10-09T17:37:54.192" v="536" actId="20577"/>
          <ac:spMkLst>
            <pc:docMk/>
            <pc:sldMk cId="1851451302" sldId="633"/>
            <ac:spMk id="3" creationId="{8AADE4DC-9DF1-6A44-9965-691DBF6FEB22}"/>
          </ac:spMkLst>
        </pc:spChg>
      </pc:sldChg>
      <pc:sldChg chg="modSp">
        <pc:chgData name="Murali, Shruthi" userId="e1072c8b-2922-4373-b204-a13e19790450" providerId="ADAL" clId="{AB3274FC-4222-423F-B46E-E30AF8E9BBC6}" dt="2018-10-09T17:37:24.321" v="527" actId="1076"/>
        <pc:sldMkLst>
          <pc:docMk/>
          <pc:sldMk cId="535920454" sldId="634"/>
        </pc:sldMkLst>
        <pc:spChg chg="mod">
          <ac:chgData name="Murali, Shruthi" userId="e1072c8b-2922-4373-b204-a13e19790450" providerId="ADAL" clId="{AB3274FC-4222-423F-B46E-E30AF8E9BBC6}" dt="2018-10-09T17:37:24.321" v="527" actId="1076"/>
          <ac:spMkLst>
            <pc:docMk/>
            <pc:sldMk cId="535920454" sldId="634"/>
            <ac:spMk id="2" creationId="{A5B48C2A-1AC9-CD45-B9FC-8FC756FE5E3A}"/>
          </ac:spMkLst>
        </pc:spChg>
        <pc:spChg chg="mod">
          <ac:chgData name="Murali, Shruthi" userId="e1072c8b-2922-4373-b204-a13e19790450" providerId="ADAL" clId="{AB3274FC-4222-423F-B46E-E30AF8E9BBC6}" dt="2018-10-09T17:37:19.914" v="526" actId="1076"/>
          <ac:spMkLst>
            <pc:docMk/>
            <pc:sldMk cId="535920454" sldId="634"/>
            <ac:spMk id="3" creationId="{06AF169C-EC0D-1A4E-AFA0-CED695C09B68}"/>
          </ac:spMkLst>
        </pc:spChg>
      </pc:sldChg>
      <pc:sldChg chg="addSp delSp modSp">
        <pc:chgData name="Murali, Shruthi" userId="e1072c8b-2922-4373-b204-a13e19790450" providerId="ADAL" clId="{AB3274FC-4222-423F-B46E-E30AF8E9BBC6}" dt="2018-10-09T17:38:11.087" v="543" actId="403"/>
        <pc:sldMkLst>
          <pc:docMk/>
          <pc:sldMk cId="3045584314" sldId="635"/>
        </pc:sldMkLst>
        <pc:spChg chg="mod">
          <ac:chgData name="Murali, Shruthi" userId="e1072c8b-2922-4373-b204-a13e19790450" providerId="ADAL" clId="{AB3274FC-4222-423F-B46E-E30AF8E9BBC6}" dt="2018-10-09T17:38:11.087" v="543" actId="403"/>
          <ac:spMkLst>
            <pc:docMk/>
            <pc:sldMk cId="3045584314" sldId="635"/>
            <ac:spMk id="2" creationId="{1FD1055A-005B-FB45-8C56-E998B580DE3E}"/>
          </ac:spMkLst>
        </pc:spChg>
        <pc:spChg chg="del">
          <ac:chgData name="Murali, Shruthi" userId="e1072c8b-2922-4373-b204-a13e19790450" providerId="ADAL" clId="{AB3274FC-4222-423F-B46E-E30AF8E9BBC6}" dt="2018-10-09T17:38:01.734" v="537" actId="478"/>
          <ac:spMkLst>
            <pc:docMk/>
            <pc:sldMk cId="3045584314" sldId="635"/>
            <ac:spMk id="3" creationId="{94DEF27B-2C24-E747-B4C8-207CFA2DA336}"/>
          </ac:spMkLst>
        </pc:spChg>
        <pc:spChg chg="add del mod">
          <ac:chgData name="Murali, Shruthi" userId="e1072c8b-2922-4373-b204-a13e19790450" providerId="ADAL" clId="{AB3274FC-4222-423F-B46E-E30AF8E9BBC6}" dt="2018-10-09T17:38:04.601" v="539" actId="478"/>
          <ac:spMkLst>
            <pc:docMk/>
            <pc:sldMk cId="3045584314" sldId="635"/>
            <ac:spMk id="5" creationId="{F4542D25-DA53-4E4B-90CB-38AEFF434A89}"/>
          </ac:spMkLst>
        </pc:spChg>
      </pc:sldChg>
      <pc:sldChg chg="modSp">
        <pc:chgData name="Murali, Shruthi" userId="e1072c8b-2922-4373-b204-a13e19790450" providerId="ADAL" clId="{AB3274FC-4222-423F-B46E-E30AF8E9BBC6}" dt="2018-10-09T17:38:27.832" v="545" actId="1076"/>
        <pc:sldMkLst>
          <pc:docMk/>
          <pc:sldMk cId="3738510812" sldId="672"/>
        </pc:sldMkLst>
        <pc:spChg chg="mod">
          <ac:chgData name="Murali, Shruthi" userId="e1072c8b-2922-4373-b204-a13e19790450" providerId="ADAL" clId="{AB3274FC-4222-423F-B46E-E30AF8E9BBC6}" dt="2018-10-09T17:38:27.832" v="545" actId="1076"/>
          <ac:spMkLst>
            <pc:docMk/>
            <pc:sldMk cId="3738510812" sldId="672"/>
            <ac:spMk id="3074" creationId="{00000000-0000-0000-0000-000000000000}"/>
          </ac:spMkLst>
        </pc:spChg>
      </pc:sldChg>
      <pc:sldChg chg="modSp">
        <pc:chgData name="Murali, Shruthi" userId="e1072c8b-2922-4373-b204-a13e19790450" providerId="ADAL" clId="{AB3274FC-4222-423F-B46E-E30AF8E9BBC6}" dt="2018-10-09T17:38:35.040" v="546" actId="403"/>
        <pc:sldMkLst>
          <pc:docMk/>
          <pc:sldMk cId="1082533864" sldId="673"/>
        </pc:sldMkLst>
        <pc:spChg chg="mod">
          <ac:chgData name="Murali, Shruthi" userId="e1072c8b-2922-4373-b204-a13e19790450" providerId="ADAL" clId="{AB3274FC-4222-423F-B46E-E30AF8E9BBC6}" dt="2018-10-09T17:38:35.040" v="546" actId="403"/>
          <ac:spMkLst>
            <pc:docMk/>
            <pc:sldMk cId="1082533864" sldId="673"/>
            <ac:spMk id="2" creationId="{00000000-0000-0000-0000-000000000000}"/>
          </ac:spMkLst>
        </pc:spChg>
      </pc:sldChg>
      <pc:sldChg chg="addSp delSp modSp">
        <pc:chgData name="Murali, Shruthi" userId="e1072c8b-2922-4373-b204-a13e19790450" providerId="ADAL" clId="{AB3274FC-4222-423F-B46E-E30AF8E9BBC6}" dt="2018-10-09T19:20:21.966" v="709" actId="6549"/>
        <pc:sldMkLst>
          <pc:docMk/>
          <pc:sldMk cId="3236386989" sldId="675"/>
        </pc:sldMkLst>
        <pc:spChg chg="add del mod">
          <ac:chgData name="Murali, Shruthi" userId="e1072c8b-2922-4373-b204-a13e19790450" providerId="ADAL" clId="{AB3274FC-4222-423F-B46E-E30AF8E9BBC6}" dt="2018-10-09T19:19:49.740" v="697"/>
          <ac:spMkLst>
            <pc:docMk/>
            <pc:sldMk cId="3236386989" sldId="675"/>
            <ac:spMk id="2" creationId="{86DD7699-868C-4E5B-9875-56E254B5FB62}"/>
          </ac:spMkLst>
        </pc:spChg>
        <pc:spChg chg="add del mod">
          <ac:chgData name="Murali, Shruthi" userId="e1072c8b-2922-4373-b204-a13e19790450" providerId="ADAL" clId="{AB3274FC-4222-423F-B46E-E30AF8E9BBC6}" dt="2018-10-09T19:20:14.983" v="707" actId="478"/>
          <ac:spMkLst>
            <pc:docMk/>
            <pc:sldMk cId="3236386989" sldId="675"/>
            <ac:spMk id="3" creationId="{43327BF9-9DF2-49F0-A953-F6B15DAA36A4}"/>
          </ac:spMkLst>
        </pc:spChg>
        <pc:spChg chg="mod">
          <ac:chgData name="Murali, Shruthi" userId="e1072c8b-2922-4373-b204-a13e19790450" providerId="ADAL" clId="{AB3274FC-4222-423F-B46E-E30AF8E9BBC6}" dt="2018-10-09T19:20:21.966" v="709" actId="6549"/>
          <ac:spMkLst>
            <pc:docMk/>
            <pc:sldMk cId="3236386989" sldId="675"/>
            <ac:spMk id="4" creationId="{00000000-0000-0000-0000-000000000000}"/>
          </ac:spMkLst>
        </pc:spChg>
      </pc:sldChg>
      <pc:sldChg chg="modSp">
        <pc:chgData name="Murali, Shruthi" userId="e1072c8b-2922-4373-b204-a13e19790450" providerId="ADAL" clId="{AB3274FC-4222-423F-B46E-E30AF8E9BBC6}" dt="2018-10-09T19:20:33.180" v="711" actId="113"/>
        <pc:sldMkLst>
          <pc:docMk/>
          <pc:sldMk cId="2986998380" sldId="676"/>
        </pc:sldMkLst>
        <pc:spChg chg="mod">
          <ac:chgData name="Murali, Shruthi" userId="e1072c8b-2922-4373-b204-a13e19790450" providerId="ADAL" clId="{AB3274FC-4222-423F-B46E-E30AF8E9BBC6}" dt="2018-10-09T19:20:33.180" v="711" actId="113"/>
          <ac:spMkLst>
            <pc:docMk/>
            <pc:sldMk cId="2986998380" sldId="676"/>
            <ac:spMk id="2" creationId="{00000000-0000-0000-0000-000000000000}"/>
          </ac:spMkLst>
        </pc:spChg>
      </pc:sldChg>
      <pc:sldChg chg="modSp">
        <pc:chgData name="Murali, Shruthi" userId="e1072c8b-2922-4373-b204-a13e19790450" providerId="ADAL" clId="{AB3274FC-4222-423F-B46E-E30AF8E9BBC6}" dt="2018-10-09T19:20:49.205" v="716" actId="403"/>
        <pc:sldMkLst>
          <pc:docMk/>
          <pc:sldMk cId="3532268900" sldId="680"/>
        </pc:sldMkLst>
        <pc:spChg chg="mod">
          <ac:chgData name="Murali, Shruthi" userId="e1072c8b-2922-4373-b204-a13e19790450" providerId="ADAL" clId="{AB3274FC-4222-423F-B46E-E30AF8E9BBC6}" dt="2018-10-09T19:20:49.205" v="716" actId="403"/>
          <ac:spMkLst>
            <pc:docMk/>
            <pc:sldMk cId="3532268900" sldId="680"/>
            <ac:spMk id="38916" creationId="{00000000-0000-0000-0000-000000000000}"/>
          </ac:spMkLst>
        </pc:spChg>
        <pc:spChg chg="mod">
          <ac:chgData name="Murali, Shruthi" userId="e1072c8b-2922-4373-b204-a13e19790450" providerId="ADAL" clId="{AB3274FC-4222-423F-B46E-E30AF8E9BBC6}" dt="2018-10-09T19:20:45.293" v="715" actId="1076"/>
          <ac:spMkLst>
            <pc:docMk/>
            <pc:sldMk cId="3532268900" sldId="680"/>
            <ac:spMk id="38917" creationId="{00000000-0000-0000-0000-000000000000}"/>
          </ac:spMkLst>
        </pc:spChg>
      </pc:sldChg>
      <pc:sldChg chg="modSp">
        <pc:chgData name="Murali, Shruthi" userId="e1072c8b-2922-4373-b204-a13e19790450" providerId="ADAL" clId="{AB3274FC-4222-423F-B46E-E30AF8E9BBC6}" dt="2018-10-09T19:21:10.940" v="725" actId="1076"/>
        <pc:sldMkLst>
          <pc:docMk/>
          <pc:sldMk cId="4138119358" sldId="681"/>
        </pc:sldMkLst>
        <pc:spChg chg="mod">
          <ac:chgData name="Murali, Shruthi" userId="e1072c8b-2922-4373-b204-a13e19790450" providerId="ADAL" clId="{AB3274FC-4222-423F-B46E-E30AF8E9BBC6}" dt="2018-10-09T19:21:04.824" v="724" actId="14100"/>
          <ac:spMkLst>
            <pc:docMk/>
            <pc:sldMk cId="4138119358" sldId="681"/>
            <ac:spMk id="2" creationId="{00000000-0000-0000-0000-000000000000}"/>
          </ac:spMkLst>
        </pc:spChg>
        <pc:spChg chg="mod">
          <ac:chgData name="Murali, Shruthi" userId="e1072c8b-2922-4373-b204-a13e19790450" providerId="ADAL" clId="{AB3274FC-4222-423F-B46E-E30AF8E9BBC6}" dt="2018-10-09T19:21:10.940" v="725" actId="1076"/>
          <ac:spMkLst>
            <pc:docMk/>
            <pc:sldMk cId="4138119358" sldId="681"/>
            <ac:spMk id="3" creationId="{00000000-0000-0000-0000-000000000000}"/>
          </ac:spMkLst>
        </pc:spChg>
      </pc:sldChg>
      <pc:sldChg chg="modSp">
        <pc:chgData name="Murali, Shruthi" userId="e1072c8b-2922-4373-b204-a13e19790450" providerId="ADAL" clId="{AB3274FC-4222-423F-B46E-E30AF8E9BBC6}" dt="2018-10-09T19:23:02.969" v="750" actId="1076"/>
        <pc:sldMkLst>
          <pc:docMk/>
          <pc:sldMk cId="3826881973" sldId="682"/>
        </pc:sldMkLst>
        <pc:spChg chg="mod">
          <ac:chgData name="Murali, Shruthi" userId="e1072c8b-2922-4373-b204-a13e19790450" providerId="ADAL" clId="{AB3274FC-4222-423F-B46E-E30AF8E9BBC6}" dt="2018-10-09T19:22:58.136" v="749" actId="1076"/>
          <ac:spMkLst>
            <pc:docMk/>
            <pc:sldMk cId="3826881973" sldId="682"/>
            <ac:spMk id="2" creationId="{00000000-0000-0000-0000-000000000000}"/>
          </ac:spMkLst>
        </pc:spChg>
        <pc:spChg chg="mod">
          <ac:chgData name="Murali, Shruthi" userId="e1072c8b-2922-4373-b204-a13e19790450" providerId="ADAL" clId="{AB3274FC-4222-423F-B46E-E30AF8E9BBC6}" dt="2018-10-09T19:23:02.969" v="750" actId="1076"/>
          <ac:spMkLst>
            <pc:docMk/>
            <pc:sldMk cId="3826881973" sldId="682"/>
            <ac:spMk id="3" creationId="{00000000-0000-0000-0000-000000000000}"/>
          </ac:spMkLst>
        </pc:spChg>
      </pc:sldChg>
      <pc:sldChg chg="modSp">
        <pc:chgData name="Murali, Shruthi" userId="e1072c8b-2922-4373-b204-a13e19790450" providerId="ADAL" clId="{AB3274FC-4222-423F-B46E-E30AF8E9BBC6}" dt="2018-10-09T19:26:37.589" v="798" actId="20577"/>
        <pc:sldMkLst>
          <pc:docMk/>
          <pc:sldMk cId="4285625925" sldId="683"/>
        </pc:sldMkLst>
        <pc:spChg chg="mod">
          <ac:chgData name="Murali, Shruthi" userId="e1072c8b-2922-4373-b204-a13e19790450" providerId="ADAL" clId="{AB3274FC-4222-423F-B46E-E30AF8E9BBC6}" dt="2018-10-09T19:26:06.267" v="788" actId="403"/>
          <ac:spMkLst>
            <pc:docMk/>
            <pc:sldMk cId="4285625925" sldId="683"/>
            <ac:spMk id="40962" creationId="{00000000-0000-0000-0000-000000000000}"/>
          </ac:spMkLst>
        </pc:spChg>
        <pc:spChg chg="mod">
          <ac:chgData name="Murali, Shruthi" userId="e1072c8b-2922-4373-b204-a13e19790450" providerId="ADAL" clId="{AB3274FC-4222-423F-B46E-E30AF8E9BBC6}" dt="2018-10-09T19:26:37.589" v="798" actId="20577"/>
          <ac:spMkLst>
            <pc:docMk/>
            <pc:sldMk cId="4285625925" sldId="683"/>
            <ac:spMk id="40963" creationId="{00000000-0000-0000-0000-000000000000}"/>
          </ac:spMkLst>
        </pc:spChg>
      </pc:sldChg>
      <pc:sldChg chg="modSp">
        <pc:chgData name="Murali, Shruthi" userId="e1072c8b-2922-4373-b204-a13e19790450" providerId="ADAL" clId="{AB3274FC-4222-423F-B46E-E30AF8E9BBC6}" dt="2018-10-09T19:27:15.173" v="811" actId="14100"/>
        <pc:sldMkLst>
          <pc:docMk/>
          <pc:sldMk cId="2437250200" sldId="685"/>
        </pc:sldMkLst>
        <pc:spChg chg="mod">
          <ac:chgData name="Murali, Shruthi" userId="e1072c8b-2922-4373-b204-a13e19790450" providerId="ADAL" clId="{AB3274FC-4222-423F-B46E-E30AF8E9BBC6}" dt="2018-10-09T19:27:02.815" v="807" actId="14100"/>
          <ac:spMkLst>
            <pc:docMk/>
            <pc:sldMk cId="2437250200" sldId="685"/>
            <ac:spMk id="41986" creationId="{00000000-0000-0000-0000-000000000000}"/>
          </ac:spMkLst>
        </pc:spChg>
        <pc:spChg chg="mod">
          <ac:chgData name="Murali, Shruthi" userId="e1072c8b-2922-4373-b204-a13e19790450" providerId="ADAL" clId="{AB3274FC-4222-423F-B46E-E30AF8E9BBC6}" dt="2018-10-09T19:27:15.173" v="811" actId="14100"/>
          <ac:spMkLst>
            <pc:docMk/>
            <pc:sldMk cId="2437250200" sldId="685"/>
            <ac:spMk id="41987" creationId="{00000000-0000-0000-0000-000000000000}"/>
          </ac:spMkLst>
        </pc:spChg>
      </pc:sldChg>
      <pc:sldChg chg="modSp">
        <pc:chgData name="Murali, Shruthi" userId="e1072c8b-2922-4373-b204-a13e19790450" providerId="ADAL" clId="{AB3274FC-4222-423F-B46E-E30AF8E9BBC6}" dt="2018-10-09T19:27:47.372" v="818" actId="1076"/>
        <pc:sldMkLst>
          <pc:docMk/>
          <pc:sldMk cId="1769938674" sldId="686"/>
        </pc:sldMkLst>
        <pc:spChg chg="mod">
          <ac:chgData name="Murali, Shruthi" userId="e1072c8b-2922-4373-b204-a13e19790450" providerId="ADAL" clId="{AB3274FC-4222-423F-B46E-E30AF8E9BBC6}" dt="2018-10-09T19:27:47.372" v="818" actId="1076"/>
          <ac:spMkLst>
            <pc:docMk/>
            <pc:sldMk cId="1769938674" sldId="686"/>
            <ac:spMk id="2" creationId="{00000000-0000-0000-0000-000000000000}"/>
          </ac:spMkLst>
        </pc:spChg>
        <pc:spChg chg="mod">
          <ac:chgData name="Murali, Shruthi" userId="e1072c8b-2922-4373-b204-a13e19790450" providerId="ADAL" clId="{AB3274FC-4222-423F-B46E-E30AF8E9BBC6}" dt="2018-10-09T19:27:36.835" v="816" actId="1076"/>
          <ac:spMkLst>
            <pc:docMk/>
            <pc:sldMk cId="1769938674" sldId="686"/>
            <ac:spMk id="3" creationId="{00000000-0000-0000-0000-000000000000}"/>
          </ac:spMkLst>
        </pc:spChg>
      </pc:sldChg>
      <pc:sldChg chg="modSp">
        <pc:chgData name="Murali, Shruthi" userId="e1072c8b-2922-4373-b204-a13e19790450" providerId="ADAL" clId="{AB3274FC-4222-423F-B46E-E30AF8E9BBC6}" dt="2018-10-09T19:28:21.758" v="831" actId="14100"/>
        <pc:sldMkLst>
          <pc:docMk/>
          <pc:sldMk cId="1704865749" sldId="687"/>
        </pc:sldMkLst>
        <pc:spChg chg="mod">
          <ac:chgData name="Murali, Shruthi" userId="e1072c8b-2922-4373-b204-a13e19790450" providerId="ADAL" clId="{AB3274FC-4222-423F-B46E-E30AF8E9BBC6}" dt="2018-10-09T19:27:57.141" v="824" actId="404"/>
          <ac:spMkLst>
            <pc:docMk/>
            <pc:sldMk cId="1704865749" sldId="687"/>
            <ac:spMk id="43010" creationId="{00000000-0000-0000-0000-000000000000}"/>
          </ac:spMkLst>
        </pc:spChg>
        <pc:spChg chg="mod">
          <ac:chgData name="Murali, Shruthi" userId="e1072c8b-2922-4373-b204-a13e19790450" providerId="ADAL" clId="{AB3274FC-4222-423F-B46E-E30AF8E9BBC6}" dt="2018-10-09T19:28:21.758" v="831" actId="14100"/>
          <ac:spMkLst>
            <pc:docMk/>
            <pc:sldMk cId="1704865749" sldId="687"/>
            <ac:spMk id="43011" creationId="{00000000-0000-0000-0000-000000000000}"/>
          </ac:spMkLst>
        </pc:spChg>
      </pc:sldChg>
      <pc:sldChg chg="modSp">
        <pc:chgData name="Murali, Shruthi" userId="e1072c8b-2922-4373-b204-a13e19790450" providerId="ADAL" clId="{AB3274FC-4222-423F-B46E-E30AF8E9BBC6}" dt="2018-10-09T19:28:33.022" v="833" actId="14100"/>
        <pc:sldMkLst>
          <pc:docMk/>
          <pc:sldMk cId="920801137" sldId="688"/>
        </pc:sldMkLst>
        <pc:graphicFrameChg chg="mod">
          <ac:chgData name="Murali, Shruthi" userId="e1072c8b-2922-4373-b204-a13e19790450" providerId="ADAL" clId="{AB3274FC-4222-423F-B46E-E30AF8E9BBC6}" dt="2018-10-09T19:28:33.022" v="833" actId="14100"/>
          <ac:graphicFrameMkLst>
            <pc:docMk/>
            <pc:sldMk cId="920801137" sldId="688"/>
            <ac:graphicFrameMk id="2" creationId="{00000000-0000-0000-0000-000000000000}"/>
          </ac:graphicFrameMkLst>
        </pc:graphicFrameChg>
      </pc:sldChg>
      <pc:sldChg chg="modSp">
        <pc:chgData name="Murali, Shruthi" userId="e1072c8b-2922-4373-b204-a13e19790450" providerId="ADAL" clId="{AB3274FC-4222-423F-B46E-E30AF8E9BBC6}" dt="2018-10-09T19:28:48.759" v="835" actId="14100"/>
        <pc:sldMkLst>
          <pc:docMk/>
          <pc:sldMk cId="2782178218" sldId="689"/>
        </pc:sldMkLst>
        <pc:graphicFrameChg chg="mod">
          <ac:chgData name="Murali, Shruthi" userId="e1072c8b-2922-4373-b204-a13e19790450" providerId="ADAL" clId="{AB3274FC-4222-423F-B46E-E30AF8E9BBC6}" dt="2018-10-09T19:28:48.759" v="835" actId="14100"/>
          <ac:graphicFrameMkLst>
            <pc:docMk/>
            <pc:sldMk cId="2782178218" sldId="689"/>
            <ac:graphicFrameMk id="3" creationId="{00000000-0000-0000-0000-000000000000}"/>
          </ac:graphicFrameMkLst>
        </pc:graphicFrameChg>
      </pc:sldChg>
      <pc:sldChg chg="modSp">
        <pc:chgData name="Murali, Shruthi" userId="e1072c8b-2922-4373-b204-a13e19790450" providerId="ADAL" clId="{AB3274FC-4222-423F-B46E-E30AF8E9BBC6}" dt="2018-10-09T19:29:25.866" v="842" actId="14100"/>
        <pc:sldMkLst>
          <pc:docMk/>
          <pc:sldMk cId="1390816213" sldId="691"/>
        </pc:sldMkLst>
        <pc:spChg chg="mod">
          <ac:chgData name="Murali, Shruthi" userId="e1072c8b-2922-4373-b204-a13e19790450" providerId="ADAL" clId="{AB3274FC-4222-423F-B46E-E30AF8E9BBC6}" dt="2018-10-09T19:29:08.510" v="838" actId="403"/>
          <ac:spMkLst>
            <pc:docMk/>
            <pc:sldMk cId="1390816213" sldId="691"/>
            <ac:spMk id="4" creationId="{00000000-0000-0000-0000-000000000000}"/>
          </ac:spMkLst>
        </pc:spChg>
        <pc:spChg chg="mod">
          <ac:chgData name="Murali, Shruthi" userId="e1072c8b-2922-4373-b204-a13e19790450" providerId="ADAL" clId="{AB3274FC-4222-423F-B46E-E30AF8E9BBC6}" dt="2018-10-09T19:29:25.866" v="842" actId="14100"/>
          <ac:spMkLst>
            <pc:docMk/>
            <pc:sldMk cId="1390816213" sldId="691"/>
            <ac:spMk id="5" creationId="{00000000-0000-0000-0000-000000000000}"/>
          </ac:spMkLst>
        </pc:spChg>
      </pc:sldChg>
      <pc:sldChg chg="modSp">
        <pc:chgData name="Murali, Shruthi" userId="e1072c8b-2922-4373-b204-a13e19790450" providerId="ADAL" clId="{AB3274FC-4222-423F-B46E-E30AF8E9BBC6}" dt="2018-10-09T19:30:09.413" v="854" actId="1076"/>
        <pc:sldMkLst>
          <pc:docMk/>
          <pc:sldMk cId="781363018" sldId="692"/>
        </pc:sldMkLst>
        <pc:spChg chg="mod">
          <ac:chgData name="Murali, Shruthi" userId="e1072c8b-2922-4373-b204-a13e19790450" providerId="ADAL" clId="{AB3274FC-4222-423F-B46E-E30AF8E9BBC6}" dt="2018-10-09T19:30:09.413" v="854" actId="1076"/>
          <ac:spMkLst>
            <pc:docMk/>
            <pc:sldMk cId="781363018" sldId="692"/>
            <ac:spMk id="6" creationId="{00000000-0000-0000-0000-000000000000}"/>
          </ac:spMkLst>
        </pc:spChg>
        <pc:spChg chg="mod">
          <ac:chgData name="Murali, Shruthi" userId="e1072c8b-2922-4373-b204-a13e19790450" providerId="ADAL" clId="{AB3274FC-4222-423F-B46E-E30AF8E9BBC6}" dt="2018-10-09T19:30:00.478" v="853" actId="14100"/>
          <ac:spMkLst>
            <pc:docMk/>
            <pc:sldMk cId="781363018" sldId="692"/>
            <ac:spMk id="7" creationId="{00000000-0000-0000-0000-000000000000}"/>
          </ac:spMkLst>
        </pc:spChg>
      </pc:sldChg>
      <pc:sldChg chg="modSp">
        <pc:chgData name="Murali, Shruthi" userId="e1072c8b-2922-4373-b204-a13e19790450" providerId="ADAL" clId="{AB3274FC-4222-423F-B46E-E30AF8E9BBC6}" dt="2018-10-09T19:38:42.841" v="982" actId="1076"/>
        <pc:sldMkLst>
          <pc:docMk/>
          <pc:sldMk cId="1618366869" sldId="695"/>
        </pc:sldMkLst>
        <pc:spChg chg="mod">
          <ac:chgData name="Murali, Shruthi" userId="e1072c8b-2922-4373-b204-a13e19790450" providerId="ADAL" clId="{AB3274FC-4222-423F-B46E-E30AF8E9BBC6}" dt="2018-10-09T19:38:42.841" v="982" actId="1076"/>
          <ac:spMkLst>
            <pc:docMk/>
            <pc:sldMk cId="1618366869" sldId="695"/>
            <ac:spMk id="2" creationId="{00000000-0000-0000-0000-000000000000}"/>
          </ac:spMkLst>
        </pc:spChg>
        <pc:spChg chg="mod">
          <ac:chgData name="Murali, Shruthi" userId="e1072c8b-2922-4373-b204-a13e19790450" providerId="ADAL" clId="{AB3274FC-4222-423F-B46E-E30AF8E9BBC6}" dt="2018-10-09T19:38:38.675" v="981" actId="1076"/>
          <ac:spMkLst>
            <pc:docMk/>
            <pc:sldMk cId="1618366869" sldId="695"/>
            <ac:spMk id="11" creationId="{00000000-0000-0000-0000-000000000000}"/>
          </ac:spMkLst>
        </pc:spChg>
        <pc:spChg chg="mod">
          <ac:chgData name="Murali, Shruthi" userId="e1072c8b-2922-4373-b204-a13e19790450" providerId="ADAL" clId="{AB3274FC-4222-423F-B46E-E30AF8E9BBC6}" dt="2018-10-09T19:38:38.675" v="981" actId="1076"/>
          <ac:spMkLst>
            <pc:docMk/>
            <pc:sldMk cId="1618366869" sldId="695"/>
            <ac:spMk id="12" creationId="{00000000-0000-0000-0000-000000000000}"/>
          </ac:spMkLst>
        </pc:spChg>
        <pc:spChg chg="mod">
          <ac:chgData name="Murali, Shruthi" userId="e1072c8b-2922-4373-b204-a13e19790450" providerId="ADAL" clId="{AB3274FC-4222-423F-B46E-E30AF8E9BBC6}" dt="2018-10-09T19:38:38.675" v="981" actId="1076"/>
          <ac:spMkLst>
            <pc:docMk/>
            <pc:sldMk cId="1618366869" sldId="695"/>
            <ac:spMk id="13" creationId="{00000000-0000-0000-0000-000000000000}"/>
          </ac:spMkLst>
        </pc:spChg>
        <pc:spChg chg="mod">
          <ac:chgData name="Murali, Shruthi" userId="e1072c8b-2922-4373-b204-a13e19790450" providerId="ADAL" clId="{AB3274FC-4222-423F-B46E-E30AF8E9BBC6}" dt="2018-10-09T19:38:38.675" v="981" actId="1076"/>
          <ac:spMkLst>
            <pc:docMk/>
            <pc:sldMk cId="1618366869" sldId="695"/>
            <ac:spMk id="14" creationId="{00000000-0000-0000-0000-000000000000}"/>
          </ac:spMkLst>
        </pc:spChg>
        <pc:spChg chg="mod">
          <ac:chgData name="Murali, Shruthi" userId="e1072c8b-2922-4373-b204-a13e19790450" providerId="ADAL" clId="{AB3274FC-4222-423F-B46E-E30AF8E9BBC6}" dt="2018-10-09T19:38:38.675" v="981" actId="1076"/>
          <ac:spMkLst>
            <pc:docMk/>
            <pc:sldMk cId="1618366869" sldId="695"/>
            <ac:spMk id="15" creationId="{00000000-0000-0000-0000-000000000000}"/>
          </ac:spMkLst>
        </pc:spChg>
        <pc:spChg chg="mod">
          <ac:chgData name="Murali, Shruthi" userId="e1072c8b-2922-4373-b204-a13e19790450" providerId="ADAL" clId="{AB3274FC-4222-423F-B46E-E30AF8E9BBC6}" dt="2018-10-09T19:38:38.675" v="981" actId="1076"/>
          <ac:spMkLst>
            <pc:docMk/>
            <pc:sldMk cId="1618366869" sldId="695"/>
            <ac:spMk id="16" creationId="{00000000-0000-0000-0000-000000000000}"/>
          </ac:spMkLst>
        </pc:spChg>
        <pc:spChg chg="mod">
          <ac:chgData name="Murali, Shruthi" userId="e1072c8b-2922-4373-b204-a13e19790450" providerId="ADAL" clId="{AB3274FC-4222-423F-B46E-E30AF8E9BBC6}" dt="2018-10-09T19:38:38.675" v="981" actId="1076"/>
          <ac:spMkLst>
            <pc:docMk/>
            <pc:sldMk cId="1618366869" sldId="695"/>
            <ac:spMk id="18" creationId="{00000000-0000-0000-0000-000000000000}"/>
          </ac:spMkLst>
        </pc:spChg>
        <pc:spChg chg="mod">
          <ac:chgData name="Murali, Shruthi" userId="e1072c8b-2922-4373-b204-a13e19790450" providerId="ADAL" clId="{AB3274FC-4222-423F-B46E-E30AF8E9BBC6}" dt="2018-10-09T19:38:38.675" v="981" actId="1076"/>
          <ac:spMkLst>
            <pc:docMk/>
            <pc:sldMk cId="1618366869" sldId="695"/>
            <ac:spMk id="19" creationId="{00000000-0000-0000-0000-000000000000}"/>
          </ac:spMkLst>
        </pc:spChg>
        <pc:picChg chg="mod">
          <ac:chgData name="Murali, Shruthi" userId="e1072c8b-2922-4373-b204-a13e19790450" providerId="ADAL" clId="{AB3274FC-4222-423F-B46E-E30AF8E9BBC6}" dt="2018-10-09T19:38:38.675" v="981" actId="1076"/>
          <ac:picMkLst>
            <pc:docMk/>
            <pc:sldMk cId="1618366869" sldId="695"/>
            <ac:picMk id="4" creationId="{00000000-0000-0000-0000-000000000000}"/>
          </ac:picMkLst>
        </pc:picChg>
        <pc:picChg chg="mod">
          <ac:chgData name="Murali, Shruthi" userId="e1072c8b-2922-4373-b204-a13e19790450" providerId="ADAL" clId="{AB3274FC-4222-423F-B46E-E30AF8E9BBC6}" dt="2018-10-09T19:38:38.675" v="981" actId="1076"/>
          <ac:picMkLst>
            <pc:docMk/>
            <pc:sldMk cId="1618366869" sldId="695"/>
            <ac:picMk id="5" creationId="{00000000-0000-0000-0000-000000000000}"/>
          </ac:picMkLst>
        </pc:picChg>
        <pc:picChg chg="mod">
          <ac:chgData name="Murali, Shruthi" userId="e1072c8b-2922-4373-b204-a13e19790450" providerId="ADAL" clId="{AB3274FC-4222-423F-B46E-E30AF8E9BBC6}" dt="2018-10-09T19:38:38.675" v="981" actId="1076"/>
          <ac:picMkLst>
            <pc:docMk/>
            <pc:sldMk cId="1618366869" sldId="695"/>
            <ac:picMk id="6" creationId="{00000000-0000-0000-0000-000000000000}"/>
          </ac:picMkLst>
        </pc:picChg>
        <pc:picChg chg="mod">
          <ac:chgData name="Murali, Shruthi" userId="e1072c8b-2922-4373-b204-a13e19790450" providerId="ADAL" clId="{AB3274FC-4222-423F-B46E-E30AF8E9BBC6}" dt="2018-10-09T19:38:38.675" v="981" actId="1076"/>
          <ac:picMkLst>
            <pc:docMk/>
            <pc:sldMk cId="1618366869" sldId="695"/>
            <ac:picMk id="17" creationId="{00000000-0000-0000-0000-000000000000}"/>
          </ac:picMkLst>
        </pc:picChg>
      </pc:sldChg>
      <pc:sldChg chg="modSp">
        <pc:chgData name="Murali, Shruthi" userId="e1072c8b-2922-4373-b204-a13e19790450" providerId="ADAL" clId="{AB3274FC-4222-423F-B46E-E30AF8E9BBC6}" dt="2018-10-09T19:39:05.881" v="987" actId="14100"/>
        <pc:sldMkLst>
          <pc:docMk/>
          <pc:sldMk cId="1949960054" sldId="696"/>
        </pc:sldMkLst>
        <pc:spChg chg="mod">
          <ac:chgData name="Murali, Shruthi" userId="e1072c8b-2922-4373-b204-a13e19790450" providerId="ADAL" clId="{AB3274FC-4222-423F-B46E-E30AF8E9BBC6}" dt="2018-10-09T19:38:50.555" v="985" actId="403"/>
          <ac:spMkLst>
            <pc:docMk/>
            <pc:sldMk cId="1949960054" sldId="696"/>
            <ac:spMk id="2" creationId="{00000000-0000-0000-0000-000000000000}"/>
          </ac:spMkLst>
        </pc:spChg>
        <pc:spChg chg="mod">
          <ac:chgData name="Murali, Shruthi" userId="e1072c8b-2922-4373-b204-a13e19790450" providerId="ADAL" clId="{AB3274FC-4222-423F-B46E-E30AF8E9BBC6}" dt="2018-10-09T19:39:05.881" v="987" actId="14100"/>
          <ac:spMkLst>
            <pc:docMk/>
            <pc:sldMk cId="1949960054" sldId="696"/>
            <ac:spMk id="3" creationId="{00000000-0000-0000-0000-000000000000}"/>
          </ac:spMkLst>
        </pc:spChg>
      </pc:sldChg>
      <pc:sldChg chg="modSp">
        <pc:chgData name="Murali, Shruthi" userId="e1072c8b-2922-4373-b204-a13e19790450" providerId="ADAL" clId="{AB3274FC-4222-423F-B46E-E30AF8E9BBC6}" dt="2018-10-09T19:39:44.676" v="996" actId="5793"/>
        <pc:sldMkLst>
          <pc:docMk/>
          <pc:sldMk cId="2080371429" sldId="697"/>
        </pc:sldMkLst>
        <pc:spChg chg="mod">
          <ac:chgData name="Murali, Shruthi" userId="e1072c8b-2922-4373-b204-a13e19790450" providerId="ADAL" clId="{AB3274FC-4222-423F-B46E-E30AF8E9BBC6}" dt="2018-10-09T19:39:44.676" v="996" actId="5793"/>
          <ac:spMkLst>
            <pc:docMk/>
            <pc:sldMk cId="2080371429" sldId="697"/>
            <ac:spMk id="4" creationId="{00000000-0000-0000-0000-000000000000}"/>
          </ac:spMkLst>
        </pc:spChg>
      </pc:sldChg>
      <pc:sldChg chg="modSp">
        <pc:chgData name="Murali, Shruthi" userId="e1072c8b-2922-4373-b204-a13e19790450" providerId="ADAL" clId="{AB3274FC-4222-423F-B46E-E30AF8E9BBC6}" dt="2018-10-09T19:23:29.090" v="757" actId="14100"/>
        <pc:sldMkLst>
          <pc:docMk/>
          <pc:sldMk cId="1982522562" sldId="698"/>
        </pc:sldMkLst>
        <pc:spChg chg="mod">
          <ac:chgData name="Murali, Shruthi" userId="e1072c8b-2922-4373-b204-a13e19790450" providerId="ADAL" clId="{AB3274FC-4222-423F-B46E-E30AF8E9BBC6}" dt="2018-10-09T19:23:10.160" v="753" actId="403"/>
          <ac:spMkLst>
            <pc:docMk/>
            <pc:sldMk cId="1982522562" sldId="698"/>
            <ac:spMk id="2" creationId="{00000000-0000-0000-0000-000000000000}"/>
          </ac:spMkLst>
        </pc:spChg>
        <pc:spChg chg="mod">
          <ac:chgData name="Murali, Shruthi" userId="e1072c8b-2922-4373-b204-a13e19790450" providerId="ADAL" clId="{AB3274FC-4222-423F-B46E-E30AF8E9BBC6}" dt="2018-10-09T19:23:29.090" v="757" actId="14100"/>
          <ac:spMkLst>
            <pc:docMk/>
            <pc:sldMk cId="1982522562" sldId="698"/>
            <ac:spMk id="3" creationId="{00000000-0000-0000-0000-000000000000}"/>
          </ac:spMkLst>
        </pc:spChg>
      </pc:sldChg>
      <pc:sldChg chg="addSp delSp modSp">
        <pc:chgData name="Murali, Shruthi" userId="e1072c8b-2922-4373-b204-a13e19790450" providerId="ADAL" clId="{AB3274FC-4222-423F-B46E-E30AF8E9BBC6}" dt="2018-10-09T19:25:57.092" v="785" actId="1076"/>
        <pc:sldMkLst>
          <pc:docMk/>
          <pc:sldMk cId="1902331131" sldId="704"/>
        </pc:sldMkLst>
        <pc:spChg chg="mod">
          <ac:chgData name="Murali, Shruthi" userId="e1072c8b-2922-4373-b204-a13e19790450" providerId="ADAL" clId="{AB3274FC-4222-423F-B46E-E30AF8E9BBC6}" dt="2018-10-09T19:23:59.775" v="764" actId="1076"/>
          <ac:spMkLst>
            <pc:docMk/>
            <pc:sldMk cId="1902331131" sldId="704"/>
            <ac:spMk id="4" creationId="{00000000-0000-0000-0000-000000000000}"/>
          </ac:spMkLst>
        </pc:spChg>
        <pc:spChg chg="del mod">
          <ac:chgData name="Murali, Shruthi" userId="e1072c8b-2922-4373-b204-a13e19790450" providerId="ADAL" clId="{AB3274FC-4222-423F-B46E-E30AF8E9BBC6}" dt="2018-10-09T19:23:39.299" v="760" actId="478"/>
          <ac:spMkLst>
            <pc:docMk/>
            <pc:sldMk cId="1902331131" sldId="704"/>
            <ac:spMk id="5" creationId="{00000000-0000-0000-0000-000000000000}"/>
          </ac:spMkLst>
        </pc:spChg>
        <pc:spChg chg="mod topLvl">
          <ac:chgData name="Murali, Shruthi" userId="e1072c8b-2922-4373-b204-a13e19790450" providerId="ADAL" clId="{AB3274FC-4222-423F-B46E-E30AF8E9BBC6}" dt="2018-10-09T19:25:26.127" v="777" actId="1076"/>
          <ac:spMkLst>
            <pc:docMk/>
            <pc:sldMk cId="1902331131" sldId="704"/>
            <ac:spMk id="6" creationId="{00000000-0000-0000-0000-000000000000}"/>
          </ac:spMkLst>
        </pc:spChg>
        <pc:spChg chg="mod topLvl">
          <ac:chgData name="Murali, Shruthi" userId="e1072c8b-2922-4373-b204-a13e19790450" providerId="ADAL" clId="{AB3274FC-4222-423F-B46E-E30AF8E9BBC6}" dt="2018-10-09T19:24:55.629" v="772" actId="165"/>
          <ac:spMkLst>
            <pc:docMk/>
            <pc:sldMk cId="1902331131" sldId="704"/>
            <ac:spMk id="8" creationId="{00000000-0000-0000-0000-000000000000}"/>
          </ac:spMkLst>
        </pc:spChg>
        <pc:spChg chg="mod topLvl">
          <ac:chgData name="Murali, Shruthi" userId="e1072c8b-2922-4373-b204-a13e19790450" providerId="ADAL" clId="{AB3274FC-4222-423F-B46E-E30AF8E9BBC6}" dt="2018-10-09T19:25:31.038" v="778" actId="1076"/>
          <ac:spMkLst>
            <pc:docMk/>
            <pc:sldMk cId="1902331131" sldId="704"/>
            <ac:spMk id="9" creationId="{00000000-0000-0000-0000-000000000000}"/>
          </ac:spMkLst>
        </pc:spChg>
        <pc:spChg chg="mod topLvl">
          <ac:chgData name="Murali, Shruthi" userId="e1072c8b-2922-4373-b204-a13e19790450" providerId="ADAL" clId="{AB3274FC-4222-423F-B46E-E30AF8E9BBC6}" dt="2018-10-09T19:25:40.827" v="781" actId="1076"/>
          <ac:spMkLst>
            <pc:docMk/>
            <pc:sldMk cId="1902331131" sldId="704"/>
            <ac:spMk id="12" creationId="{00000000-0000-0000-0000-000000000000}"/>
          </ac:spMkLst>
        </pc:spChg>
        <pc:spChg chg="del mod topLvl">
          <ac:chgData name="Murali, Shruthi" userId="e1072c8b-2922-4373-b204-a13e19790450" providerId="ADAL" clId="{AB3274FC-4222-423F-B46E-E30AF8E9BBC6}" dt="2018-10-09T19:25:38.468" v="780" actId="478"/>
          <ac:spMkLst>
            <pc:docMk/>
            <pc:sldMk cId="1902331131" sldId="704"/>
            <ac:spMk id="13" creationId="{00000000-0000-0000-0000-000000000000}"/>
          </ac:spMkLst>
        </pc:spChg>
        <pc:spChg chg="mod topLvl">
          <ac:chgData name="Murali, Shruthi" userId="e1072c8b-2922-4373-b204-a13e19790450" providerId="ADAL" clId="{AB3274FC-4222-423F-B46E-E30AF8E9BBC6}" dt="2018-10-09T19:24:55.629" v="772" actId="165"/>
          <ac:spMkLst>
            <pc:docMk/>
            <pc:sldMk cId="1902331131" sldId="704"/>
            <ac:spMk id="14" creationId="{00000000-0000-0000-0000-000000000000}"/>
          </ac:spMkLst>
        </pc:spChg>
        <pc:spChg chg="mod topLvl">
          <ac:chgData name="Murali, Shruthi" userId="e1072c8b-2922-4373-b204-a13e19790450" providerId="ADAL" clId="{AB3274FC-4222-423F-B46E-E30AF8E9BBC6}" dt="2018-10-09T19:24:55.629" v="772" actId="165"/>
          <ac:spMkLst>
            <pc:docMk/>
            <pc:sldMk cId="1902331131" sldId="704"/>
            <ac:spMk id="15" creationId="{00000000-0000-0000-0000-000000000000}"/>
          </ac:spMkLst>
        </pc:spChg>
        <pc:spChg chg="add mod">
          <ac:chgData name="Murali, Shruthi" userId="e1072c8b-2922-4373-b204-a13e19790450" providerId="ADAL" clId="{AB3274FC-4222-423F-B46E-E30AF8E9BBC6}" dt="2018-10-09T19:25:57.092" v="785" actId="1076"/>
          <ac:spMkLst>
            <pc:docMk/>
            <pc:sldMk cId="1902331131" sldId="704"/>
            <ac:spMk id="16" creationId="{7271B1D0-850D-400D-9F9D-BED1DF6168F1}"/>
          </ac:spMkLst>
        </pc:spChg>
        <pc:grpChg chg="add del mod">
          <ac:chgData name="Murali, Shruthi" userId="e1072c8b-2922-4373-b204-a13e19790450" providerId="ADAL" clId="{AB3274FC-4222-423F-B46E-E30AF8E9BBC6}" dt="2018-10-09T19:24:55.629" v="772" actId="165"/>
          <ac:grpSpMkLst>
            <pc:docMk/>
            <pc:sldMk cId="1902331131" sldId="704"/>
            <ac:grpSpMk id="2" creationId="{A245A685-70AC-4D25-8F1F-F48173F0AE86}"/>
          </ac:grpSpMkLst>
        </pc:grpChg>
      </pc:sldChg>
      <pc:sldChg chg="modSp">
        <pc:chgData name="Murali, Shruthi" userId="e1072c8b-2922-4373-b204-a13e19790450" providerId="ADAL" clId="{AB3274FC-4222-423F-B46E-E30AF8E9BBC6}" dt="2018-10-09T19:29:31.598" v="844" actId="403"/>
        <pc:sldMkLst>
          <pc:docMk/>
          <pc:sldMk cId="4043965669" sldId="709"/>
        </pc:sldMkLst>
        <pc:spChg chg="mod">
          <ac:chgData name="Murali, Shruthi" userId="e1072c8b-2922-4373-b204-a13e19790450" providerId="ADAL" clId="{AB3274FC-4222-423F-B46E-E30AF8E9BBC6}" dt="2018-10-09T19:29:31.598" v="844" actId="403"/>
          <ac:spMkLst>
            <pc:docMk/>
            <pc:sldMk cId="4043965669" sldId="709"/>
            <ac:spMk id="2" creationId="{00000000-0000-0000-0000-000000000000}"/>
          </ac:spMkLst>
        </pc:spChg>
      </pc:sldChg>
      <pc:sldChg chg="modSp">
        <pc:chgData name="Murali, Shruthi" userId="e1072c8b-2922-4373-b204-a13e19790450" providerId="ADAL" clId="{AB3274FC-4222-423F-B46E-E30AF8E9BBC6}" dt="2018-10-09T19:37:56.265" v="972" actId="20577"/>
        <pc:sldMkLst>
          <pc:docMk/>
          <pc:sldMk cId="1318742554" sldId="710"/>
        </pc:sldMkLst>
        <pc:spChg chg="mod">
          <ac:chgData name="Murali, Shruthi" userId="e1072c8b-2922-4373-b204-a13e19790450" providerId="ADAL" clId="{AB3274FC-4222-423F-B46E-E30AF8E9BBC6}" dt="2018-10-09T19:37:48.418" v="970" actId="404"/>
          <ac:spMkLst>
            <pc:docMk/>
            <pc:sldMk cId="1318742554" sldId="710"/>
            <ac:spMk id="2" creationId="{A2D4F244-CEEA-C64A-BF80-E95F31874467}"/>
          </ac:spMkLst>
        </pc:spChg>
        <pc:spChg chg="mod">
          <ac:chgData name="Murali, Shruthi" userId="e1072c8b-2922-4373-b204-a13e19790450" providerId="ADAL" clId="{AB3274FC-4222-423F-B46E-E30AF8E9BBC6}" dt="2018-10-09T19:37:56.265" v="972" actId="20577"/>
          <ac:spMkLst>
            <pc:docMk/>
            <pc:sldMk cId="1318742554" sldId="710"/>
            <ac:spMk id="3" creationId="{CE0F38D8-2097-F24F-97F6-A003DBE7D722}"/>
          </ac:spMkLst>
        </pc:spChg>
      </pc:sldChg>
      <pc:sldChg chg="modSp">
        <pc:chgData name="Murali, Shruthi" userId="e1072c8b-2922-4373-b204-a13e19790450" providerId="ADAL" clId="{AB3274FC-4222-423F-B46E-E30AF8E9BBC6}" dt="2018-10-09T19:38:19.239" v="978" actId="2710"/>
        <pc:sldMkLst>
          <pc:docMk/>
          <pc:sldMk cId="1012498798" sldId="711"/>
        </pc:sldMkLst>
        <pc:spChg chg="mod">
          <ac:chgData name="Murali, Shruthi" userId="e1072c8b-2922-4373-b204-a13e19790450" providerId="ADAL" clId="{AB3274FC-4222-423F-B46E-E30AF8E9BBC6}" dt="2018-10-09T19:38:05.162" v="974" actId="403"/>
          <ac:spMkLst>
            <pc:docMk/>
            <pc:sldMk cId="1012498798" sldId="711"/>
            <ac:spMk id="2" creationId="{57A2F1FB-E950-5B45-BA6D-E867CEDBD670}"/>
          </ac:spMkLst>
        </pc:spChg>
        <pc:spChg chg="mod">
          <ac:chgData name="Murali, Shruthi" userId="e1072c8b-2922-4373-b204-a13e19790450" providerId="ADAL" clId="{AB3274FC-4222-423F-B46E-E30AF8E9BBC6}" dt="2018-10-09T19:38:19.239" v="978" actId="2710"/>
          <ac:spMkLst>
            <pc:docMk/>
            <pc:sldMk cId="1012498798" sldId="711"/>
            <ac:spMk id="3" creationId="{06E25017-A787-5D41-A45E-D4FB0215B4E4}"/>
          </ac:spMkLst>
        </pc:spChg>
      </pc:sldChg>
      <pc:sldChg chg="modSp">
        <pc:chgData name="Murali, Shruthi" userId="e1072c8b-2922-4373-b204-a13e19790450" providerId="ADAL" clId="{AB3274FC-4222-423F-B46E-E30AF8E9BBC6}" dt="2018-10-09T16:41:33.764" v="38" actId="20577"/>
        <pc:sldMkLst>
          <pc:docMk/>
          <pc:sldMk cId="2728066727" sldId="982"/>
        </pc:sldMkLst>
        <pc:spChg chg="mod">
          <ac:chgData name="Murali, Shruthi" userId="e1072c8b-2922-4373-b204-a13e19790450" providerId="ADAL" clId="{AB3274FC-4222-423F-B46E-E30AF8E9BBC6}" dt="2018-10-09T16:41:33.764" v="38" actId="20577"/>
          <ac:spMkLst>
            <pc:docMk/>
            <pc:sldMk cId="2728066727" sldId="982"/>
            <ac:spMk id="4" creationId="{066BFCF0-391C-CE46-9B76-078D6A3B8E9F}"/>
          </ac:spMkLst>
        </pc:spChg>
      </pc:sldChg>
      <pc:sldChg chg="modSp">
        <pc:chgData name="Murali, Shruthi" userId="e1072c8b-2922-4373-b204-a13e19790450" providerId="ADAL" clId="{AB3274FC-4222-423F-B46E-E30AF8E9BBC6}" dt="2018-10-09T16:39:10.721" v="17" actId="20577"/>
        <pc:sldMkLst>
          <pc:docMk/>
          <pc:sldMk cId="2959996375" sldId="985"/>
        </pc:sldMkLst>
        <pc:spChg chg="mod">
          <ac:chgData name="Murali, Shruthi" userId="e1072c8b-2922-4373-b204-a13e19790450" providerId="ADAL" clId="{AB3274FC-4222-423F-B46E-E30AF8E9BBC6}" dt="2018-10-09T16:39:10.721" v="17" actId="20577"/>
          <ac:spMkLst>
            <pc:docMk/>
            <pc:sldMk cId="2959996375" sldId="985"/>
            <ac:spMk id="3" creationId="{91C34E66-3CFD-A441-9CF8-7B2018C12275}"/>
          </ac:spMkLst>
        </pc:spChg>
      </pc:sldChg>
      <pc:sldChg chg="modSp">
        <pc:chgData name="Murali, Shruthi" userId="e1072c8b-2922-4373-b204-a13e19790450" providerId="ADAL" clId="{AB3274FC-4222-423F-B46E-E30AF8E9BBC6}" dt="2018-10-09T16:40:12.678" v="18" actId="6549"/>
        <pc:sldMkLst>
          <pc:docMk/>
          <pc:sldMk cId="1216681160" sldId="986"/>
        </pc:sldMkLst>
        <pc:spChg chg="mod">
          <ac:chgData name="Murali, Shruthi" userId="e1072c8b-2922-4373-b204-a13e19790450" providerId="ADAL" clId="{AB3274FC-4222-423F-B46E-E30AF8E9BBC6}" dt="2018-10-09T16:40:12.678" v="18" actId="6549"/>
          <ac:spMkLst>
            <pc:docMk/>
            <pc:sldMk cId="1216681160" sldId="986"/>
            <ac:spMk id="3" creationId="{7B3B46DD-6055-7342-9A5A-56CF1239C062}"/>
          </ac:spMkLst>
        </pc:spChg>
      </pc:sldChg>
      <pc:sldChg chg="modSp">
        <pc:chgData name="Murali, Shruthi" userId="e1072c8b-2922-4373-b204-a13e19790450" providerId="ADAL" clId="{AB3274FC-4222-423F-B46E-E30AF8E9BBC6}" dt="2018-10-09T16:43:27.188" v="54" actId="20577"/>
        <pc:sldMkLst>
          <pc:docMk/>
          <pc:sldMk cId="929920564" sldId="989"/>
        </pc:sldMkLst>
        <pc:spChg chg="mod">
          <ac:chgData name="Murali, Shruthi" userId="e1072c8b-2922-4373-b204-a13e19790450" providerId="ADAL" clId="{AB3274FC-4222-423F-B46E-E30AF8E9BBC6}" dt="2018-10-09T16:43:27.188" v="54" actId="20577"/>
          <ac:spMkLst>
            <pc:docMk/>
            <pc:sldMk cId="929920564" sldId="989"/>
            <ac:spMk id="2" creationId="{D5817C26-330A-4248-B423-E9BF8250159E}"/>
          </ac:spMkLst>
        </pc:spChg>
      </pc:sldChg>
      <pc:sldChg chg="modSp">
        <pc:chgData name="Murali, Shruthi" userId="e1072c8b-2922-4373-b204-a13e19790450" providerId="ADAL" clId="{AB3274FC-4222-423F-B46E-E30AF8E9BBC6}" dt="2018-10-09T16:47:20.538" v="55" actId="20577"/>
        <pc:sldMkLst>
          <pc:docMk/>
          <pc:sldMk cId="4188377370" sldId="990"/>
        </pc:sldMkLst>
        <pc:spChg chg="mod">
          <ac:chgData name="Murali, Shruthi" userId="e1072c8b-2922-4373-b204-a13e19790450" providerId="ADAL" clId="{AB3274FC-4222-423F-B46E-E30AF8E9BBC6}" dt="2018-10-09T16:47:20.538" v="55" actId="20577"/>
          <ac:spMkLst>
            <pc:docMk/>
            <pc:sldMk cId="4188377370" sldId="990"/>
            <ac:spMk id="3" creationId="{45F137F4-1929-274D-8852-2D69B5A77C75}"/>
          </ac:spMkLst>
        </pc:spChg>
      </pc:sldChg>
      <pc:sldChg chg="modSp">
        <pc:chgData name="Murali, Shruthi" userId="e1072c8b-2922-4373-b204-a13e19790450" providerId="ADAL" clId="{AB3274FC-4222-423F-B46E-E30AF8E9BBC6}" dt="2018-10-09T16:47:39.328" v="62" actId="20577"/>
        <pc:sldMkLst>
          <pc:docMk/>
          <pc:sldMk cId="1770155324" sldId="994"/>
        </pc:sldMkLst>
        <pc:spChg chg="mod">
          <ac:chgData name="Murali, Shruthi" userId="e1072c8b-2922-4373-b204-a13e19790450" providerId="ADAL" clId="{AB3274FC-4222-423F-B46E-E30AF8E9BBC6}" dt="2018-10-09T16:47:39.328" v="62" actId="20577"/>
          <ac:spMkLst>
            <pc:docMk/>
            <pc:sldMk cId="1770155324" sldId="994"/>
            <ac:spMk id="3" creationId="{F3AC97EB-B850-D048-8971-A12EC11D9A13}"/>
          </ac:spMkLst>
        </pc:spChg>
      </pc:sldChg>
      <pc:sldChg chg="modSp">
        <pc:chgData name="Murali, Shruthi" userId="e1072c8b-2922-4373-b204-a13e19790450" providerId="ADAL" clId="{AB3274FC-4222-423F-B46E-E30AF8E9BBC6}" dt="2018-10-09T16:49:24.108" v="76" actId="20577"/>
        <pc:sldMkLst>
          <pc:docMk/>
          <pc:sldMk cId="1810298280" sldId="996"/>
        </pc:sldMkLst>
        <pc:spChg chg="mod">
          <ac:chgData name="Murali, Shruthi" userId="e1072c8b-2922-4373-b204-a13e19790450" providerId="ADAL" clId="{AB3274FC-4222-423F-B46E-E30AF8E9BBC6}" dt="2018-10-09T16:49:24.108" v="76" actId="20577"/>
          <ac:spMkLst>
            <pc:docMk/>
            <pc:sldMk cId="1810298280" sldId="996"/>
            <ac:spMk id="2" creationId="{DC9117C8-455B-5C43-B935-26D61F36665F}"/>
          </ac:spMkLst>
        </pc:spChg>
      </pc:sldChg>
      <pc:sldChg chg="modSp">
        <pc:chgData name="Murali, Shruthi" userId="e1072c8b-2922-4373-b204-a13e19790450" providerId="ADAL" clId="{AB3274FC-4222-423F-B46E-E30AF8E9BBC6}" dt="2018-10-09T19:33:46.504" v="911" actId="207"/>
        <pc:sldMkLst>
          <pc:docMk/>
          <pc:sldMk cId="2319669400" sldId="999"/>
        </pc:sldMkLst>
        <pc:spChg chg="mod">
          <ac:chgData name="Murali, Shruthi" userId="e1072c8b-2922-4373-b204-a13e19790450" providerId="ADAL" clId="{AB3274FC-4222-423F-B46E-E30AF8E9BBC6}" dt="2018-10-09T19:33:46.504" v="911" actId="207"/>
          <ac:spMkLst>
            <pc:docMk/>
            <pc:sldMk cId="2319669400" sldId="999"/>
            <ac:spMk id="7172" creationId="{00000000-0000-0000-0000-000000000000}"/>
          </ac:spMkLst>
        </pc:spChg>
        <pc:picChg chg="mod">
          <ac:chgData name="Murali, Shruthi" userId="e1072c8b-2922-4373-b204-a13e19790450" providerId="ADAL" clId="{AB3274FC-4222-423F-B46E-E30AF8E9BBC6}" dt="2018-10-09T19:33:39.032" v="910" actId="14100"/>
          <ac:picMkLst>
            <pc:docMk/>
            <pc:sldMk cId="2319669400" sldId="999"/>
            <ac:picMk id="7173" creationId="{00000000-0000-0000-0000-000000000000}"/>
          </ac:picMkLst>
        </pc:picChg>
      </pc:sldChg>
      <pc:sldChg chg="addSp delSp modSp modAnim">
        <pc:chgData name="Murali, Shruthi" userId="e1072c8b-2922-4373-b204-a13e19790450" providerId="ADAL" clId="{AB3274FC-4222-423F-B46E-E30AF8E9BBC6}" dt="2018-10-09T19:35:40.514" v="934" actId="1076"/>
        <pc:sldMkLst>
          <pc:docMk/>
          <pc:sldMk cId="2139189272" sldId="1000"/>
        </pc:sldMkLst>
        <pc:spChg chg="mod">
          <ac:chgData name="Murali, Shruthi" userId="e1072c8b-2922-4373-b204-a13e19790450" providerId="ADAL" clId="{AB3274FC-4222-423F-B46E-E30AF8E9BBC6}" dt="2018-10-09T19:35:36.039" v="933" actId="1076"/>
          <ac:spMkLst>
            <pc:docMk/>
            <pc:sldMk cId="2139189272" sldId="1000"/>
            <ac:spMk id="8" creationId="{00000000-0000-0000-0000-000000000000}"/>
          </ac:spMkLst>
        </pc:spChg>
        <pc:spChg chg="mod topLvl">
          <ac:chgData name="Murali, Shruthi" userId="e1072c8b-2922-4373-b204-a13e19790450" providerId="ADAL" clId="{AB3274FC-4222-423F-B46E-E30AF8E9BBC6}" dt="2018-10-09T19:35:24.930" v="931" actId="164"/>
          <ac:spMkLst>
            <pc:docMk/>
            <pc:sldMk cId="2139189272" sldId="1000"/>
            <ac:spMk id="105475" creationId="{00000000-0000-0000-0000-000000000000}"/>
          </ac:spMkLst>
        </pc:spChg>
        <pc:spChg chg="mod topLvl">
          <ac:chgData name="Murali, Shruthi" userId="e1072c8b-2922-4373-b204-a13e19790450" providerId="ADAL" clId="{AB3274FC-4222-423F-B46E-E30AF8E9BBC6}" dt="2018-10-09T19:35:24.930" v="931" actId="164"/>
          <ac:spMkLst>
            <pc:docMk/>
            <pc:sldMk cId="2139189272" sldId="1000"/>
            <ac:spMk id="105476" creationId="{00000000-0000-0000-0000-000000000000}"/>
          </ac:spMkLst>
        </pc:spChg>
        <pc:grpChg chg="add del mod">
          <ac:chgData name="Murali, Shruthi" userId="e1072c8b-2922-4373-b204-a13e19790450" providerId="ADAL" clId="{AB3274FC-4222-423F-B46E-E30AF8E9BBC6}" dt="2018-10-09T19:34:30.535" v="923" actId="165"/>
          <ac:grpSpMkLst>
            <pc:docMk/>
            <pc:sldMk cId="2139189272" sldId="1000"/>
            <ac:grpSpMk id="2" creationId="{9C0C2855-5BCD-4B94-B9C9-9C1AD44134F3}"/>
          </ac:grpSpMkLst>
        </pc:grpChg>
        <pc:grpChg chg="add mod">
          <ac:chgData name="Murali, Shruthi" userId="e1072c8b-2922-4373-b204-a13e19790450" providerId="ADAL" clId="{AB3274FC-4222-423F-B46E-E30AF8E9BBC6}" dt="2018-10-09T19:35:40.514" v="934" actId="1076"/>
          <ac:grpSpMkLst>
            <pc:docMk/>
            <pc:sldMk cId="2139189272" sldId="1000"/>
            <ac:grpSpMk id="3" creationId="{555D2593-2BCE-48C3-96DD-0074CC3C9A03}"/>
          </ac:grpSpMkLst>
        </pc:grpChg>
        <pc:picChg chg="mod topLvl">
          <ac:chgData name="Murali, Shruthi" userId="e1072c8b-2922-4373-b204-a13e19790450" providerId="ADAL" clId="{AB3274FC-4222-423F-B46E-E30AF8E9BBC6}" dt="2018-10-09T19:35:24.930" v="931" actId="164"/>
          <ac:picMkLst>
            <pc:docMk/>
            <pc:sldMk cId="2139189272" sldId="1000"/>
            <ac:picMk id="8197" creationId="{00000000-0000-0000-0000-000000000000}"/>
          </ac:picMkLst>
        </pc:picChg>
      </pc:sldChg>
      <pc:sldChg chg="modSp">
        <pc:chgData name="Murali, Shruthi" userId="e1072c8b-2922-4373-b204-a13e19790450" providerId="ADAL" clId="{AB3274FC-4222-423F-B46E-E30AF8E9BBC6}" dt="2018-10-09T19:37:38.305" v="966" actId="14100"/>
        <pc:sldMkLst>
          <pc:docMk/>
          <pc:sldMk cId="522808847" sldId="1001"/>
        </pc:sldMkLst>
        <pc:spChg chg="mod">
          <ac:chgData name="Murali, Shruthi" userId="e1072c8b-2922-4373-b204-a13e19790450" providerId="ADAL" clId="{AB3274FC-4222-423F-B46E-E30AF8E9BBC6}" dt="2018-10-09T19:37:21.966" v="960" actId="14100"/>
          <ac:spMkLst>
            <pc:docMk/>
            <pc:sldMk cId="522808847" sldId="1001"/>
            <ac:spMk id="2" creationId="{00000000-0000-0000-0000-000000000000}"/>
          </ac:spMkLst>
        </pc:spChg>
        <pc:spChg chg="mod">
          <ac:chgData name="Murali, Shruthi" userId="e1072c8b-2922-4373-b204-a13e19790450" providerId="ADAL" clId="{AB3274FC-4222-423F-B46E-E30AF8E9BBC6}" dt="2018-10-09T19:37:38.305" v="966" actId="14100"/>
          <ac:spMkLst>
            <pc:docMk/>
            <pc:sldMk cId="522808847" sldId="1001"/>
            <ac:spMk id="3" creationId="{00000000-0000-0000-0000-000000000000}"/>
          </ac:spMkLst>
        </pc:spChg>
      </pc:sldChg>
      <pc:sldChg chg="modSp">
        <pc:chgData name="Murali, Shruthi" userId="e1072c8b-2922-4373-b204-a13e19790450" providerId="ADAL" clId="{AB3274FC-4222-423F-B46E-E30AF8E9BBC6}" dt="2018-10-09T19:41:56.867" v="1030" actId="14100"/>
        <pc:sldMkLst>
          <pc:docMk/>
          <pc:sldMk cId="792204178" sldId="1003"/>
        </pc:sldMkLst>
        <pc:picChg chg="mod">
          <ac:chgData name="Murali, Shruthi" userId="e1072c8b-2922-4373-b204-a13e19790450" providerId="ADAL" clId="{AB3274FC-4222-423F-B46E-E30AF8E9BBC6}" dt="2018-10-09T19:41:56.867" v="1030" actId="14100"/>
          <ac:picMkLst>
            <pc:docMk/>
            <pc:sldMk cId="792204178" sldId="1003"/>
            <ac:picMk id="1026" creationId="{00000000-0000-0000-0000-000000000000}"/>
          </ac:picMkLst>
        </pc:picChg>
      </pc:sldChg>
      <pc:sldChg chg="modSp">
        <pc:chgData name="Murali, Shruthi" userId="e1072c8b-2922-4373-b204-a13e19790450" providerId="ADAL" clId="{AB3274FC-4222-423F-B46E-E30AF8E9BBC6}" dt="2018-10-09T19:44:19.361" v="1057" actId="1076"/>
        <pc:sldMkLst>
          <pc:docMk/>
          <pc:sldMk cId="1810199340" sldId="1004"/>
        </pc:sldMkLst>
        <pc:spChg chg="mod">
          <ac:chgData name="Murali, Shruthi" userId="e1072c8b-2922-4373-b204-a13e19790450" providerId="ADAL" clId="{AB3274FC-4222-423F-B46E-E30AF8E9BBC6}" dt="2018-10-09T19:44:19.361" v="1057" actId="1076"/>
          <ac:spMkLst>
            <pc:docMk/>
            <pc:sldMk cId="1810199340" sldId="1004"/>
            <ac:spMk id="2" creationId="{00000000-0000-0000-0000-000000000000}"/>
          </ac:spMkLst>
        </pc:spChg>
      </pc:sldChg>
      <pc:sldChg chg="modSp">
        <pc:chgData name="Murali, Shruthi" userId="e1072c8b-2922-4373-b204-a13e19790450" providerId="ADAL" clId="{AB3274FC-4222-423F-B46E-E30AF8E9BBC6}" dt="2018-10-09T19:18:33.130" v="694" actId="1076"/>
        <pc:sldMkLst>
          <pc:docMk/>
          <pc:sldMk cId="523905832" sldId="1005"/>
        </pc:sldMkLst>
        <pc:spChg chg="mod">
          <ac:chgData name="Murali, Shruthi" userId="e1072c8b-2922-4373-b204-a13e19790450" providerId="ADAL" clId="{AB3274FC-4222-423F-B46E-E30AF8E9BBC6}" dt="2018-10-09T19:18:33.130" v="694" actId="1076"/>
          <ac:spMkLst>
            <pc:docMk/>
            <pc:sldMk cId="523905832" sldId="1005"/>
            <ac:spMk id="4" creationId="{00000000-0000-0000-0000-000000000000}"/>
          </ac:spMkLst>
        </pc:spChg>
        <pc:spChg chg="mod">
          <ac:chgData name="Murali, Shruthi" userId="e1072c8b-2922-4373-b204-a13e19790450" providerId="ADAL" clId="{AB3274FC-4222-423F-B46E-E30AF8E9BBC6}" dt="2018-10-09T19:18:27.227" v="693" actId="20577"/>
          <ac:spMkLst>
            <pc:docMk/>
            <pc:sldMk cId="523905832" sldId="1005"/>
            <ac:spMk id="5" creationId="{00000000-0000-0000-0000-000000000000}"/>
          </ac:spMkLst>
        </pc:spChg>
      </pc:sldChg>
      <pc:sldChg chg="del">
        <pc:chgData name="Murali, Shruthi" userId="e1072c8b-2922-4373-b204-a13e19790450" providerId="ADAL" clId="{AB3274FC-4222-423F-B46E-E30AF8E9BBC6}" dt="2018-10-09T18:55:44.580" v="554" actId="2696"/>
        <pc:sldMkLst>
          <pc:docMk/>
          <pc:sldMk cId="2651276393" sldId="1008"/>
        </pc:sldMkLst>
      </pc:sldChg>
      <pc:sldChg chg="modSp">
        <pc:chgData name="Murali, Shruthi" userId="e1072c8b-2922-4373-b204-a13e19790450" providerId="ADAL" clId="{AB3274FC-4222-423F-B46E-E30AF8E9BBC6}" dt="2018-10-09T16:56:56.048" v="130" actId="1076"/>
        <pc:sldMkLst>
          <pc:docMk/>
          <pc:sldMk cId="459531110" sldId="1018"/>
        </pc:sldMkLst>
        <pc:spChg chg="mod">
          <ac:chgData name="Murali, Shruthi" userId="e1072c8b-2922-4373-b204-a13e19790450" providerId="ADAL" clId="{AB3274FC-4222-423F-B46E-E30AF8E9BBC6}" dt="2018-10-09T16:56:56.048" v="130" actId="1076"/>
          <ac:spMkLst>
            <pc:docMk/>
            <pc:sldMk cId="459531110" sldId="1018"/>
            <ac:spMk id="3" creationId="{00000000-0000-0000-0000-000000000000}"/>
          </ac:spMkLst>
        </pc:spChg>
      </pc:sldChg>
      <pc:sldChg chg="modSp">
        <pc:chgData name="Murali, Shruthi" userId="e1072c8b-2922-4373-b204-a13e19790450" providerId="ADAL" clId="{AB3274FC-4222-423F-B46E-E30AF8E9BBC6}" dt="2018-10-09T17:03:46.202" v="227" actId="403"/>
        <pc:sldMkLst>
          <pc:docMk/>
          <pc:sldMk cId="870814676" sldId="1019"/>
        </pc:sldMkLst>
        <pc:spChg chg="mod">
          <ac:chgData name="Murali, Shruthi" userId="e1072c8b-2922-4373-b204-a13e19790450" providerId="ADAL" clId="{AB3274FC-4222-423F-B46E-E30AF8E9BBC6}" dt="2018-10-09T17:02:49.766" v="213" actId="113"/>
          <ac:spMkLst>
            <pc:docMk/>
            <pc:sldMk cId="870814676" sldId="1019"/>
            <ac:spMk id="2" creationId="{00000000-0000-0000-0000-000000000000}"/>
          </ac:spMkLst>
        </pc:spChg>
        <pc:spChg chg="mod">
          <ac:chgData name="Murali, Shruthi" userId="e1072c8b-2922-4373-b204-a13e19790450" providerId="ADAL" clId="{AB3274FC-4222-423F-B46E-E30AF8E9BBC6}" dt="2018-10-09T17:03:46.202" v="227" actId="403"/>
          <ac:spMkLst>
            <pc:docMk/>
            <pc:sldMk cId="870814676" sldId="1019"/>
            <ac:spMk id="3" creationId="{00000000-0000-0000-0000-000000000000}"/>
          </ac:spMkLst>
        </pc:spChg>
      </pc:sldChg>
      <pc:sldChg chg="modSp">
        <pc:chgData name="Murali, Shruthi" userId="e1072c8b-2922-4373-b204-a13e19790450" providerId="ADAL" clId="{AB3274FC-4222-423F-B46E-E30AF8E9BBC6}" dt="2018-10-09T17:02:06.155" v="211" actId="14100"/>
        <pc:sldMkLst>
          <pc:docMk/>
          <pc:sldMk cId="1898584586" sldId="1020"/>
        </pc:sldMkLst>
        <pc:spChg chg="mod">
          <ac:chgData name="Murali, Shruthi" userId="e1072c8b-2922-4373-b204-a13e19790450" providerId="ADAL" clId="{AB3274FC-4222-423F-B46E-E30AF8E9BBC6}" dt="2018-10-09T17:01:49.284" v="206" actId="403"/>
          <ac:spMkLst>
            <pc:docMk/>
            <pc:sldMk cId="1898584586" sldId="1020"/>
            <ac:spMk id="2" creationId="{00000000-0000-0000-0000-000000000000}"/>
          </ac:spMkLst>
        </pc:spChg>
        <pc:spChg chg="mod">
          <ac:chgData name="Murali, Shruthi" userId="e1072c8b-2922-4373-b204-a13e19790450" providerId="ADAL" clId="{AB3274FC-4222-423F-B46E-E30AF8E9BBC6}" dt="2018-10-09T17:02:06.155" v="211" actId="14100"/>
          <ac:spMkLst>
            <pc:docMk/>
            <pc:sldMk cId="1898584586" sldId="1020"/>
            <ac:spMk id="3" creationId="{00000000-0000-0000-0000-000000000000}"/>
          </ac:spMkLst>
        </pc:spChg>
      </pc:sldChg>
      <pc:sldChg chg="modSp">
        <pc:chgData name="Murali, Shruthi" userId="e1072c8b-2922-4373-b204-a13e19790450" providerId="ADAL" clId="{AB3274FC-4222-423F-B46E-E30AF8E9BBC6}" dt="2018-10-09T17:04:14.616" v="230" actId="20577"/>
        <pc:sldMkLst>
          <pc:docMk/>
          <pc:sldMk cId="1172489748" sldId="1022"/>
        </pc:sldMkLst>
        <pc:spChg chg="mod">
          <ac:chgData name="Murali, Shruthi" userId="e1072c8b-2922-4373-b204-a13e19790450" providerId="ADAL" clId="{AB3274FC-4222-423F-B46E-E30AF8E9BBC6}" dt="2018-10-09T17:04:14.616" v="230" actId="20577"/>
          <ac:spMkLst>
            <pc:docMk/>
            <pc:sldMk cId="1172489748" sldId="1022"/>
            <ac:spMk id="4" creationId="{00000000-0000-0000-0000-000000000000}"/>
          </ac:spMkLst>
        </pc:spChg>
      </pc:sldChg>
      <pc:sldChg chg="add del">
        <pc:chgData name="Murali, Shruthi" userId="e1072c8b-2922-4373-b204-a13e19790450" providerId="ADAL" clId="{AB3274FC-4222-423F-B46E-E30AF8E9BBC6}" dt="2018-10-09T18:55:26.931" v="553"/>
        <pc:sldMkLst>
          <pc:docMk/>
          <pc:sldMk cId="3863000427" sldId="1026"/>
        </pc:sldMkLst>
      </pc:sldChg>
      <pc:sldChg chg="modSp add del">
        <pc:chgData name="Murali, Shruthi" userId="e1072c8b-2922-4373-b204-a13e19790450" providerId="ADAL" clId="{AB3274FC-4222-423F-B46E-E30AF8E9BBC6}" dt="2018-10-09T18:55:26.931" v="553"/>
        <pc:sldMkLst>
          <pc:docMk/>
          <pc:sldMk cId="3712939397" sldId="1027"/>
        </pc:sldMkLst>
        <pc:spChg chg="mod">
          <ac:chgData name="Murali, Shruthi" userId="e1072c8b-2922-4373-b204-a13e19790450" providerId="ADAL" clId="{AB3274FC-4222-423F-B46E-E30AF8E9BBC6}" dt="2018-10-09T18:55:26.931" v="553"/>
          <ac:spMkLst>
            <pc:docMk/>
            <pc:sldMk cId="3712939397" sldId="1027"/>
            <ac:spMk id="6" creationId="{00000000-0000-0000-0000-000000000000}"/>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sd32\Syncplicity%20Folders\PSLL%20(Alexandra%20Businger)\Fall%20Prevention\Measures\Falls%20and%20Falls%20with%20Injury%20Jan-May%202015%20and%202016.%20JC%20Paper_pcdnote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msd32\Syncplicity%20Folders\PSLL%20(Alexandra%20Businger)\Fall%20Prevention\Measures\Falls%20and%20Falls%20with%20Injury%20Jan-May%202015%20and%202016.%20JC%20Paper_pcdnotes.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pcd3\Syncplicity%20Folders\PSLL%20(Alexandra%20Businger)\Fall%20Prevention\Measures\Control%20charts\Klau%204%20Control%20Charts%208.23.16.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pcd3\Syncplicity%20Folders\PSLL%20(Alexandra%20Businger)\Fall%20Prevention\Measures\Control%20charts\Klau%204%20Control%20Charts%208.23.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baseline="0"/>
              <a:t>Average Fall Rate 2015 vs. 2016 with Average Fall TIPS Completion </a:t>
            </a:r>
          </a:p>
        </c:rich>
      </c:tx>
      <c:overlay val="0"/>
    </c:title>
    <c:autoTitleDeleted val="0"/>
    <c:plotArea>
      <c:layout/>
      <c:lineChart>
        <c:grouping val="standard"/>
        <c:varyColors val="0"/>
        <c:ser>
          <c:idx val="0"/>
          <c:order val="0"/>
          <c:tx>
            <c:strRef>
              <c:f>Charts!$A$2</c:f>
              <c:strCache>
                <c:ptCount val="1"/>
                <c:pt idx="0">
                  <c:v>2015</c:v>
                </c:pt>
              </c:strCache>
            </c:strRef>
          </c:tx>
          <c:marker>
            <c:symbol val="none"/>
          </c:marker>
          <c:cat>
            <c:strRef>
              <c:f>Charts!$B$1:$G$1</c:f>
              <c:strCache>
                <c:ptCount val="6"/>
                <c:pt idx="0">
                  <c:v>January</c:v>
                </c:pt>
                <c:pt idx="1">
                  <c:v>February</c:v>
                </c:pt>
                <c:pt idx="2">
                  <c:v>March</c:v>
                </c:pt>
                <c:pt idx="3">
                  <c:v>April</c:v>
                </c:pt>
                <c:pt idx="4">
                  <c:v>May</c:v>
                </c:pt>
                <c:pt idx="5">
                  <c:v>June</c:v>
                </c:pt>
              </c:strCache>
            </c:strRef>
          </c:cat>
          <c:val>
            <c:numRef>
              <c:f>Charts!$B$2:$G$2</c:f>
              <c:numCache>
                <c:formatCode>0.00</c:formatCode>
                <c:ptCount val="6"/>
                <c:pt idx="0">
                  <c:v>4.0281802721087532</c:v>
                </c:pt>
                <c:pt idx="1">
                  <c:v>5.0214285714285696</c:v>
                </c:pt>
                <c:pt idx="2">
                  <c:v>3.05714285714286</c:v>
                </c:pt>
                <c:pt idx="3">
                  <c:v>2.9899999999999998</c:v>
                </c:pt>
                <c:pt idx="4">
                  <c:v>2.6971428571428602</c:v>
                </c:pt>
                <c:pt idx="5" formatCode="General">
                  <c:v>1.9</c:v>
                </c:pt>
              </c:numCache>
            </c:numRef>
          </c:val>
          <c:smooth val="0"/>
          <c:extLst>
            <c:ext xmlns:c16="http://schemas.microsoft.com/office/drawing/2014/chart" uri="{C3380CC4-5D6E-409C-BE32-E72D297353CC}">
              <c16:uniqueId val="{00000000-616C-44CC-A244-7FA81BD0797C}"/>
            </c:ext>
          </c:extLst>
        </c:ser>
        <c:ser>
          <c:idx val="1"/>
          <c:order val="1"/>
          <c:tx>
            <c:strRef>
              <c:f>Charts!$A$3</c:f>
              <c:strCache>
                <c:ptCount val="1"/>
                <c:pt idx="0">
                  <c:v>2016</c:v>
                </c:pt>
              </c:strCache>
            </c:strRef>
          </c:tx>
          <c:marker>
            <c:symbol val="none"/>
          </c:marker>
          <c:cat>
            <c:strRef>
              <c:f>Charts!$B$1:$G$1</c:f>
              <c:strCache>
                <c:ptCount val="6"/>
                <c:pt idx="0">
                  <c:v>January</c:v>
                </c:pt>
                <c:pt idx="1">
                  <c:v>February</c:v>
                </c:pt>
                <c:pt idx="2">
                  <c:v>March</c:v>
                </c:pt>
                <c:pt idx="3">
                  <c:v>April</c:v>
                </c:pt>
                <c:pt idx="4">
                  <c:v>May</c:v>
                </c:pt>
                <c:pt idx="5">
                  <c:v>June</c:v>
                </c:pt>
              </c:strCache>
            </c:strRef>
          </c:cat>
          <c:val>
            <c:numRef>
              <c:f>Charts!$B$3:$G$3</c:f>
              <c:numCache>
                <c:formatCode>0.00</c:formatCode>
                <c:ptCount val="6"/>
                <c:pt idx="0">
                  <c:v>5.01</c:v>
                </c:pt>
                <c:pt idx="1">
                  <c:v>2.8957142857142837</c:v>
                </c:pt>
                <c:pt idx="2">
                  <c:v>3.9828571428571431</c:v>
                </c:pt>
                <c:pt idx="3">
                  <c:v>2.2228571428571442</c:v>
                </c:pt>
                <c:pt idx="4">
                  <c:v>1.5671428571428558</c:v>
                </c:pt>
                <c:pt idx="5" formatCode="General">
                  <c:v>1.1299999999999859</c:v>
                </c:pt>
              </c:numCache>
            </c:numRef>
          </c:val>
          <c:smooth val="0"/>
          <c:extLst>
            <c:ext xmlns:c16="http://schemas.microsoft.com/office/drawing/2014/chart" uri="{C3380CC4-5D6E-409C-BE32-E72D297353CC}">
              <c16:uniqueId val="{00000001-616C-44CC-A244-7FA81BD0797C}"/>
            </c:ext>
          </c:extLst>
        </c:ser>
        <c:dLbls>
          <c:showLegendKey val="0"/>
          <c:showVal val="0"/>
          <c:showCatName val="0"/>
          <c:showSerName val="0"/>
          <c:showPercent val="0"/>
          <c:showBubbleSize val="0"/>
        </c:dLbls>
        <c:marker val="1"/>
        <c:smooth val="0"/>
        <c:axId val="153327488"/>
        <c:axId val="146493440"/>
      </c:lineChart>
      <c:lineChart>
        <c:grouping val="standard"/>
        <c:varyColors val="0"/>
        <c:ser>
          <c:idx val="2"/>
          <c:order val="2"/>
          <c:tx>
            <c:strRef>
              <c:f>Charts!$A$4</c:f>
              <c:strCache>
                <c:ptCount val="1"/>
                <c:pt idx="0">
                  <c:v>Average Fall TIPS Completion</c:v>
                </c:pt>
              </c:strCache>
            </c:strRef>
          </c:tx>
          <c:marker>
            <c:symbol val="none"/>
          </c:marker>
          <c:cat>
            <c:strRef>
              <c:f>Charts!$B$1:$G$1</c:f>
              <c:strCache>
                <c:ptCount val="6"/>
                <c:pt idx="0">
                  <c:v>January</c:v>
                </c:pt>
                <c:pt idx="1">
                  <c:v>February</c:v>
                </c:pt>
                <c:pt idx="2">
                  <c:v>March</c:v>
                </c:pt>
                <c:pt idx="3">
                  <c:v>April</c:v>
                </c:pt>
                <c:pt idx="4">
                  <c:v>May</c:v>
                </c:pt>
                <c:pt idx="5">
                  <c:v>June</c:v>
                </c:pt>
              </c:strCache>
            </c:strRef>
          </c:cat>
          <c:val>
            <c:numRef>
              <c:f>Charts!$B$4:$G$4</c:f>
              <c:numCache>
                <c:formatCode>General</c:formatCode>
                <c:ptCount val="6"/>
                <c:pt idx="0">
                  <c:v>98</c:v>
                </c:pt>
                <c:pt idx="1">
                  <c:v>82</c:v>
                </c:pt>
                <c:pt idx="2">
                  <c:v>89</c:v>
                </c:pt>
                <c:pt idx="3">
                  <c:v>84</c:v>
                </c:pt>
                <c:pt idx="4">
                  <c:v>86</c:v>
                </c:pt>
                <c:pt idx="5">
                  <c:v>86</c:v>
                </c:pt>
              </c:numCache>
            </c:numRef>
          </c:val>
          <c:smooth val="0"/>
          <c:extLst>
            <c:ext xmlns:c16="http://schemas.microsoft.com/office/drawing/2014/chart" uri="{C3380CC4-5D6E-409C-BE32-E72D297353CC}">
              <c16:uniqueId val="{00000002-616C-44CC-A244-7FA81BD0797C}"/>
            </c:ext>
          </c:extLst>
        </c:ser>
        <c:dLbls>
          <c:showLegendKey val="0"/>
          <c:showVal val="0"/>
          <c:showCatName val="0"/>
          <c:showSerName val="0"/>
          <c:showPercent val="0"/>
          <c:showBubbleSize val="0"/>
        </c:dLbls>
        <c:marker val="1"/>
        <c:smooth val="0"/>
        <c:axId val="146497536"/>
        <c:axId val="146495360"/>
      </c:lineChart>
      <c:catAx>
        <c:axId val="153327488"/>
        <c:scaling>
          <c:orientation val="minMax"/>
        </c:scaling>
        <c:delete val="0"/>
        <c:axPos val="b"/>
        <c:numFmt formatCode="General" sourceLinked="0"/>
        <c:majorTickMark val="none"/>
        <c:minorTickMark val="none"/>
        <c:tickLblPos val="nextTo"/>
        <c:crossAx val="146493440"/>
        <c:crosses val="autoZero"/>
        <c:auto val="1"/>
        <c:lblAlgn val="ctr"/>
        <c:lblOffset val="100"/>
        <c:noMultiLvlLbl val="0"/>
      </c:catAx>
      <c:valAx>
        <c:axId val="146493440"/>
        <c:scaling>
          <c:orientation val="minMax"/>
        </c:scaling>
        <c:delete val="0"/>
        <c:axPos val="l"/>
        <c:majorGridlines/>
        <c:title>
          <c:tx>
            <c:rich>
              <a:bodyPr/>
              <a:lstStyle/>
              <a:p>
                <a:pPr>
                  <a:defRPr/>
                </a:pPr>
                <a:r>
                  <a:rPr lang="en-US"/>
                  <a:t>Fall</a:t>
                </a:r>
                <a:r>
                  <a:rPr lang="en-US" baseline="0"/>
                  <a:t>sper thousand patient days</a:t>
                </a:r>
                <a:endParaRPr lang="en-US"/>
              </a:p>
            </c:rich>
          </c:tx>
          <c:overlay val="0"/>
        </c:title>
        <c:numFmt formatCode="0.00" sourceLinked="1"/>
        <c:majorTickMark val="none"/>
        <c:minorTickMark val="none"/>
        <c:tickLblPos val="nextTo"/>
        <c:crossAx val="153327488"/>
        <c:crosses val="autoZero"/>
        <c:crossBetween val="between"/>
      </c:valAx>
      <c:valAx>
        <c:axId val="146495360"/>
        <c:scaling>
          <c:orientation val="minMax"/>
          <c:max val="100"/>
          <c:min val="0"/>
        </c:scaling>
        <c:delete val="0"/>
        <c:axPos val="r"/>
        <c:title>
          <c:tx>
            <c:rich>
              <a:bodyPr rot="-5400000" vert="horz"/>
              <a:lstStyle/>
              <a:p>
                <a:pPr>
                  <a:defRPr/>
                </a:pPr>
                <a:r>
                  <a:rPr lang="en-US"/>
                  <a:t>Percent of Fall TIPS complete</a:t>
                </a:r>
              </a:p>
            </c:rich>
          </c:tx>
          <c:overlay val="0"/>
        </c:title>
        <c:numFmt formatCode="General" sourceLinked="1"/>
        <c:majorTickMark val="out"/>
        <c:minorTickMark val="none"/>
        <c:tickLblPos val="nextTo"/>
        <c:crossAx val="146497536"/>
        <c:crosses val="max"/>
        <c:crossBetween val="between"/>
      </c:valAx>
      <c:catAx>
        <c:axId val="146497536"/>
        <c:scaling>
          <c:orientation val="minMax"/>
        </c:scaling>
        <c:delete val="1"/>
        <c:axPos val="b"/>
        <c:numFmt formatCode="General" sourceLinked="1"/>
        <c:majorTickMark val="out"/>
        <c:minorTickMark val="none"/>
        <c:tickLblPos val="none"/>
        <c:crossAx val="146495360"/>
        <c:crosses val="autoZero"/>
        <c:auto val="1"/>
        <c:lblAlgn val="ctr"/>
        <c:lblOffset val="100"/>
        <c:noMultiLvlLbl val="0"/>
      </c:catAx>
    </c:plotArea>
    <c:legend>
      <c:legendPos val="r"/>
      <c:overlay val="0"/>
    </c:legend>
    <c:plotVisOnly val="1"/>
    <c:dispBlanksAs val="gap"/>
    <c:showDLblsOverMax val="0"/>
  </c:chart>
  <c:spPr>
    <a:ln>
      <a:solidFill>
        <a:sysClr val="windowText" lastClr="000000"/>
      </a:solid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pPr>
            <a:r>
              <a:rPr lang="en-US" sz="1400" b="1" i="0" baseline="0"/>
              <a:t>Average Fall Rate with Injury 2015 vs. 2016 with Average Fall TIPS Completion </a:t>
            </a:r>
            <a:endParaRPr lang="en-US" sz="1400" baseline="0"/>
          </a:p>
        </c:rich>
      </c:tx>
      <c:overlay val="0"/>
    </c:title>
    <c:autoTitleDeleted val="0"/>
    <c:plotArea>
      <c:layout/>
      <c:lineChart>
        <c:grouping val="standard"/>
        <c:varyColors val="0"/>
        <c:ser>
          <c:idx val="0"/>
          <c:order val="0"/>
          <c:tx>
            <c:strRef>
              <c:f>Charts!$A$10</c:f>
              <c:strCache>
                <c:ptCount val="1"/>
                <c:pt idx="0">
                  <c:v>2015</c:v>
                </c:pt>
              </c:strCache>
            </c:strRef>
          </c:tx>
          <c:marker>
            <c:symbol val="none"/>
          </c:marker>
          <c:cat>
            <c:strRef>
              <c:f>Charts!$B$9:$G$9</c:f>
              <c:strCache>
                <c:ptCount val="6"/>
                <c:pt idx="0">
                  <c:v>January</c:v>
                </c:pt>
                <c:pt idx="1">
                  <c:v>February</c:v>
                </c:pt>
                <c:pt idx="2">
                  <c:v>March</c:v>
                </c:pt>
                <c:pt idx="3">
                  <c:v>April</c:v>
                </c:pt>
                <c:pt idx="4">
                  <c:v>May</c:v>
                </c:pt>
                <c:pt idx="5">
                  <c:v>June</c:v>
                </c:pt>
              </c:strCache>
            </c:strRef>
          </c:cat>
          <c:val>
            <c:numRef>
              <c:f>Charts!$B$10:$G$10</c:f>
              <c:numCache>
                <c:formatCode>0.00</c:formatCode>
                <c:ptCount val="6"/>
                <c:pt idx="0">
                  <c:v>2.3003401360544187</c:v>
                </c:pt>
                <c:pt idx="1">
                  <c:v>0.33571428571429229</c:v>
                </c:pt>
                <c:pt idx="2">
                  <c:v>1.9414285714285846</c:v>
                </c:pt>
                <c:pt idx="3">
                  <c:v>0.49714285714286344</c:v>
                </c:pt>
                <c:pt idx="4">
                  <c:v>0</c:v>
                </c:pt>
                <c:pt idx="5" formatCode="General">
                  <c:v>0.92</c:v>
                </c:pt>
              </c:numCache>
            </c:numRef>
          </c:val>
          <c:smooth val="0"/>
          <c:extLst>
            <c:ext xmlns:c16="http://schemas.microsoft.com/office/drawing/2014/chart" uri="{C3380CC4-5D6E-409C-BE32-E72D297353CC}">
              <c16:uniqueId val="{00000000-6B32-42AF-A2D1-F1BEBB018A59}"/>
            </c:ext>
          </c:extLst>
        </c:ser>
        <c:ser>
          <c:idx val="1"/>
          <c:order val="1"/>
          <c:tx>
            <c:strRef>
              <c:f>Charts!$A$11</c:f>
              <c:strCache>
                <c:ptCount val="1"/>
                <c:pt idx="0">
                  <c:v>2016</c:v>
                </c:pt>
              </c:strCache>
            </c:strRef>
          </c:tx>
          <c:marker>
            <c:symbol val="none"/>
          </c:marker>
          <c:cat>
            <c:strRef>
              <c:f>Charts!$B$9:$G$9</c:f>
              <c:strCache>
                <c:ptCount val="6"/>
                <c:pt idx="0">
                  <c:v>January</c:v>
                </c:pt>
                <c:pt idx="1">
                  <c:v>February</c:v>
                </c:pt>
                <c:pt idx="2">
                  <c:v>March</c:v>
                </c:pt>
                <c:pt idx="3">
                  <c:v>April</c:v>
                </c:pt>
                <c:pt idx="4">
                  <c:v>May</c:v>
                </c:pt>
                <c:pt idx="5">
                  <c:v>June</c:v>
                </c:pt>
              </c:strCache>
            </c:strRef>
          </c:cat>
          <c:val>
            <c:numRef>
              <c:f>Charts!$B$11:$G$11</c:f>
              <c:numCache>
                <c:formatCode>0.00</c:formatCode>
                <c:ptCount val="6"/>
                <c:pt idx="0">
                  <c:v>1.395</c:v>
                </c:pt>
                <c:pt idx="1">
                  <c:v>0</c:v>
                </c:pt>
                <c:pt idx="2">
                  <c:v>1.5685714285714301</c:v>
                </c:pt>
                <c:pt idx="3">
                  <c:v>0</c:v>
                </c:pt>
                <c:pt idx="4">
                  <c:v>0.30571428571429143</c:v>
                </c:pt>
                <c:pt idx="5" formatCode="General">
                  <c:v>0</c:v>
                </c:pt>
              </c:numCache>
            </c:numRef>
          </c:val>
          <c:smooth val="0"/>
          <c:extLst>
            <c:ext xmlns:c16="http://schemas.microsoft.com/office/drawing/2014/chart" uri="{C3380CC4-5D6E-409C-BE32-E72D297353CC}">
              <c16:uniqueId val="{00000001-6B32-42AF-A2D1-F1BEBB018A59}"/>
            </c:ext>
          </c:extLst>
        </c:ser>
        <c:dLbls>
          <c:showLegendKey val="0"/>
          <c:showVal val="0"/>
          <c:showCatName val="0"/>
          <c:showSerName val="0"/>
          <c:showPercent val="0"/>
          <c:showBubbleSize val="0"/>
        </c:dLbls>
        <c:marker val="1"/>
        <c:smooth val="0"/>
        <c:axId val="146520320"/>
        <c:axId val="146530304"/>
      </c:lineChart>
      <c:lineChart>
        <c:grouping val="standard"/>
        <c:varyColors val="0"/>
        <c:ser>
          <c:idx val="2"/>
          <c:order val="2"/>
          <c:tx>
            <c:strRef>
              <c:f>Charts!$A$12</c:f>
              <c:strCache>
                <c:ptCount val="1"/>
                <c:pt idx="0">
                  <c:v>Average Fall TIPS Completion</c:v>
                </c:pt>
              </c:strCache>
            </c:strRef>
          </c:tx>
          <c:marker>
            <c:symbol val="none"/>
          </c:marker>
          <c:cat>
            <c:strRef>
              <c:f>Charts!$B$9:$G$9</c:f>
              <c:strCache>
                <c:ptCount val="6"/>
                <c:pt idx="0">
                  <c:v>January</c:v>
                </c:pt>
                <c:pt idx="1">
                  <c:v>February</c:v>
                </c:pt>
                <c:pt idx="2">
                  <c:v>March</c:v>
                </c:pt>
                <c:pt idx="3">
                  <c:v>April</c:v>
                </c:pt>
                <c:pt idx="4">
                  <c:v>May</c:v>
                </c:pt>
                <c:pt idx="5">
                  <c:v>June</c:v>
                </c:pt>
              </c:strCache>
            </c:strRef>
          </c:cat>
          <c:val>
            <c:numRef>
              <c:f>Charts!$B$12:$G$12</c:f>
              <c:numCache>
                <c:formatCode>General</c:formatCode>
                <c:ptCount val="6"/>
                <c:pt idx="0">
                  <c:v>98</c:v>
                </c:pt>
                <c:pt idx="1">
                  <c:v>82</c:v>
                </c:pt>
                <c:pt idx="2">
                  <c:v>89</c:v>
                </c:pt>
                <c:pt idx="3">
                  <c:v>84</c:v>
                </c:pt>
                <c:pt idx="4">
                  <c:v>86</c:v>
                </c:pt>
                <c:pt idx="5">
                  <c:v>86</c:v>
                </c:pt>
              </c:numCache>
            </c:numRef>
          </c:val>
          <c:smooth val="0"/>
          <c:extLst>
            <c:ext xmlns:c16="http://schemas.microsoft.com/office/drawing/2014/chart" uri="{C3380CC4-5D6E-409C-BE32-E72D297353CC}">
              <c16:uniqueId val="{00000002-6B32-42AF-A2D1-F1BEBB018A59}"/>
            </c:ext>
          </c:extLst>
        </c:ser>
        <c:dLbls>
          <c:showLegendKey val="0"/>
          <c:showVal val="0"/>
          <c:showCatName val="0"/>
          <c:showSerName val="0"/>
          <c:showPercent val="0"/>
          <c:showBubbleSize val="0"/>
        </c:dLbls>
        <c:marker val="1"/>
        <c:smooth val="0"/>
        <c:axId val="146534400"/>
        <c:axId val="146532224"/>
      </c:lineChart>
      <c:catAx>
        <c:axId val="146520320"/>
        <c:scaling>
          <c:orientation val="minMax"/>
        </c:scaling>
        <c:delete val="0"/>
        <c:axPos val="b"/>
        <c:numFmt formatCode="General" sourceLinked="0"/>
        <c:majorTickMark val="none"/>
        <c:minorTickMark val="none"/>
        <c:tickLblPos val="nextTo"/>
        <c:crossAx val="146530304"/>
        <c:crosses val="autoZero"/>
        <c:auto val="1"/>
        <c:lblAlgn val="ctr"/>
        <c:lblOffset val="100"/>
        <c:noMultiLvlLbl val="0"/>
      </c:catAx>
      <c:valAx>
        <c:axId val="146530304"/>
        <c:scaling>
          <c:orientation val="minMax"/>
        </c:scaling>
        <c:delete val="0"/>
        <c:axPos val="l"/>
        <c:majorGridlines/>
        <c:title>
          <c:tx>
            <c:rich>
              <a:bodyPr/>
              <a:lstStyle/>
              <a:p>
                <a:pPr>
                  <a:defRPr/>
                </a:pPr>
                <a:r>
                  <a:rPr lang="en-US"/>
                  <a:t>Falls with injury per thousand patient days</a:t>
                </a:r>
              </a:p>
            </c:rich>
          </c:tx>
          <c:overlay val="0"/>
        </c:title>
        <c:numFmt formatCode="0.00" sourceLinked="1"/>
        <c:majorTickMark val="none"/>
        <c:minorTickMark val="none"/>
        <c:tickLblPos val="nextTo"/>
        <c:crossAx val="146520320"/>
        <c:crosses val="autoZero"/>
        <c:crossBetween val="between"/>
      </c:valAx>
      <c:valAx>
        <c:axId val="146532224"/>
        <c:scaling>
          <c:orientation val="minMax"/>
          <c:max val="100"/>
          <c:min val="0"/>
        </c:scaling>
        <c:delete val="0"/>
        <c:axPos val="r"/>
        <c:title>
          <c:tx>
            <c:rich>
              <a:bodyPr rot="-5400000" vert="horz"/>
              <a:lstStyle/>
              <a:p>
                <a:pPr>
                  <a:defRPr/>
                </a:pPr>
                <a:r>
                  <a:rPr lang="en-US"/>
                  <a:t>Percent of</a:t>
                </a:r>
                <a:r>
                  <a:rPr lang="en-US" baseline="0"/>
                  <a:t> Fall TIPS complete</a:t>
                </a:r>
                <a:endParaRPr lang="en-US"/>
              </a:p>
            </c:rich>
          </c:tx>
          <c:overlay val="0"/>
        </c:title>
        <c:numFmt formatCode="General" sourceLinked="1"/>
        <c:majorTickMark val="out"/>
        <c:minorTickMark val="none"/>
        <c:tickLblPos val="nextTo"/>
        <c:crossAx val="146534400"/>
        <c:crosses val="max"/>
        <c:crossBetween val="between"/>
      </c:valAx>
      <c:catAx>
        <c:axId val="146534400"/>
        <c:scaling>
          <c:orientation val="minMax"/>
        </c:scaling>
        <c:delete val="1"/>
        <c:axPos val="b"/>
        <c:numFmt formatCode="General" sourceLinked="1"/>
        <c:majorTickMark val="out"/>
        <c:minorTickMark val="none"/>
        <c:tickLblPos val="none"/>
        <c:crossAx val="146532224"/>
        <c:crosses val="autoZero"/>
        <c:auto val="1"/>
        <c:lblAlgn val="ctr"/>
        <c:lblOffset val="100"/>
        <c:noMultiLvlLbl val="0"/>
      </c:catAx>
    </c:plotArea>
    <c:legend>
      <c:legendPos val="r"/>
      <c:overlay val="0"/>
    </c:legend>
    <c:plotVisOnly val="1"/>
    <c:dispBlanksAs val="gap"/>
    <c:showDLblsOverMax val="0"/>
  </c:chart>
  <c:spPr>
    <a:solidFill>
      <a:schemeClr val="bg1"/>
    </a:solidFill>
    <a:ln>
      <a:solidFill>
        <a:sysClr val="windowText" lastClr="000000"/>
      </a:solidFill>
    </a:ln>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Klau 4 Fall Rates 2015 vs. 2016 with Fall TIPS Completion Rates</a:t>
            </a:r>
          </a:p>
        </c:rich>
      </c:tx>
      <c:overlay val="0"/>
    </c:title>
    <c:autoTitleDeleted val="0"/>
    <c:plotArea>
      <c:layout/>
      <c:lineChart>
        <c:grouping val="standard"/>
        <c:varyColors val="0"/>
        <c:ser>
          <c:idx val="0"/>
          <c:order val="0"/>
          <c:tx>
            <c:strRef>
              <c:f>'Control Charts'!$A$2</c:f>
              <c:strCache>
                <c:ptCount val="1"/>
                <c:pt idx="0">
                  <c:v>2015</c:v>
                </c:pt>
              </c:strCache>
            </c:strRef>
          </c:tx>
          <c:marker>
            <c:symbol val="none"/>
          </c:marker>
          <c:cat>
            <c:strRef>
              <c:f>'Control Charts'!$B$1:$G$1</c:f>
              <c:strCache>
                <c:ptCount val="6"/>
                <c:pt idx="0">
                  <c:v>January</c:v>
                </c:pt>
                <c:pt idx="1">
                  <c:v>February</c:v>
                </c:pt>
                <c:pt idx="2">
                  <c:v>March</c:v>
                </c:pt>
                <c:pt idx="3">
                  <c:v>April</c:v>
                </c:pt>
                <c:pt idx="4">
                  <c:v>May</c:v>
                </c:pt>
                <c:pt idx="5">
                  <c:v>June</c:v>
                </c:pt>
              </c:strCache>
            </c:strRef>
          </c:cat>
          <c:val>
            <c:numRef>
              <c:f>'Control Charts'!$B$2:$G$2</c:f>
              <c:numCache>
                <c:formatCode>General</c:formatCode>
                <c:ptCount val="6"/>
                <c:pt idx="0" formatCode="0.00">
                  <c:v>2.62</c:v>
                </c:pt>
                <c:pt idx="1">
                  <c:v>1.9000000000000001</c:v>
                </c:pt>
                <c:pt idx="2">
                  <c:v>2.7800000000000002</c:v>
                </c:pt>
                <c:pt idx="3">
                  <c:v>1.9700000000000069</c:v>
                </c:pt>
                <c:pt idx="4">
                  <c:v>4.9700000000000024</c:v>
                </c:pt>
                <c:pt idx="5">
                  <c:v>3.9899999999999998</c:v>
                </c:pt>
              </c:numCache>
            </c:numRef>
          </c:val>
          <c:smooth val="0"/>
          <c:extLst>
            <c:ext xmlns:c16="http://schemas.microsoft.com/office/drawing/2014/chart" uri="{C3380CC4-5D6E-409C-BE32-E72D297353CC}">
              <c16:uniqueId val="{00000000-3CF9-42C3-B78A-691CBAEE5799}"/>
            </c:ext>
          </c:extLst>
        </c:ser>
        <c:ser>
          <c:idx val="1"/>
          <c:order val="1"/>
          <c:tx>
            <c:strRef>
              <c:f>'Control Charts'!$A$3</c:f>
              <c:strCache>
                <c:ptCount val="1"/>
                <c:pt idx="0">
                  <c:v>2016</c:v>
                </c:pt>
              </c:strCache>
            </c:strRef>
          </c:tx>
          <c:marker>
            <c:symbol val="none"/>
          </c:marker>
          <c:cat>
            <c:strRef>
              <c:f>'Control Charts'!$B$1:$G$1</c:f>
              <c:strCache>
                <c:ptCount val="6"/>
                <c:pt idx="0">
                  <c:v>January</c:v>
                </c:pt>
                <c:pt idx="1">
                  <c:v>February</c:v>
                </c:pt>
                <c:pt idx="2">
                  <c:v>March</c:v>
                </c:pt>
                <c:pt idx="3">
                  <c:v>April</c:v>
                </c:pt>
                <c:pt idx="4">
                  <c:v>May</c:v>
                </c:pt>
                <c:pt idx="5">
                  <c:v>June</c:v>
                </c:pt>
              </c:strCache>
            </c:strRef>
          </c:cat>
          <c:val>
            <c:numRef>
              <c:f>'Control Charts'!$B$3:$G$3</c:f>
              <c:numCache>
                <c:formatCode>General</c:formatCode>
                <c:ptCount val="6"/>
                <c:pt idx="0">
                  <c:v>2.71</c:v>
                </c:pt>
                <c:pt idx="1">
                  <c:v>2.8299999999999987</c:v>
                </c:pt>
                <c:pt idx="2">
                  <c:v>1.82</c:v>
                </c:pt>
                <c:pt idx="3">
                  <c:v>4.7</c:v>
                </c:pt>
                <c:pt idx="4">
                  <c:v>2.65</c:v>
                </c:pt>
                <c:pt idx="5">
                  <c:v>3.9099999999999997</c:v>
                </c:pt>
              </c:numCache>
            </c:numRef>
          </c:val>
          <c:smooth val="0"/>
          <c:extLst>
            <c:ext xmlns:c16="http://schemas.microsoft.com/office/drawing/2014/chart" uri="{C3380CC4-5D6E-409C-BE32-E72D297353CC}">
              <c16:uniqueId val="{00000001-3CF9-42C3-B78A-691CBAEE5799}"/>
            </c:ext>
          </c:extLst>
        </c:ser>
        <c:dLbls>
          <c:showLegendKey val="0"/>
          <c:showVal val="0"/>
          <c:showCatName val="0"/>
          <c:showSerName val="0"/>
          <c:showPercent val="0"/>
          <c:showBubbleSize val="0"/>
        </c:dLbls>
        <c:marker val="1"/>
        <c:smooth val="0"/>
        <c:axId val="146763136"/>
        <c:axId val="146785408"/>
      </c:lineChart>
      <c:lineChart>
        <c:grouping val="standard"/>
        <c:varyColors val="0"/>
        <c:ser>
          <c:idx val="2"/>
          <c:order val="2"/>
          <c:tx>
            <c:strRef>
              <c:f>'Control Charts'!$A$4</c:f>
              <c:strCache>
                <c:ptCount val="1"/>
                <c:pt idx="0">
                  <c:v>Average Fall TIPS Completion</c:v>
                </c:pt>
              </c:strCache>
            </c:strRef>
          </c:tx>
          <c:marker>
            <c:symbol val="none"/>
          </c:marker>
          <c:cat>
            <c:strRef>
              <c:f>'Control Charts'!$B$1:$G$1</c:f>
              <c:strCache>
                <c:ptCount val="6"/>
                <c:pt idx="0">
                  <c:v>January</c:v>
                </c:pt>
                <c:pt idx="1">
                  <c:v>February</c:v>
                </c:pt>
                <c:pt idx="2">
                  <c:v>March</c:v>
                </c:pt>
                <c:pt idx="3">
                  <c:v>April</c:v>
                </c:pt>
                <c:pt idx="4">
                  <c:v>May</c:v>
                </c:pt>
                <c:pt idx="5">
                  <c:v>June</c:v>
                </c:pt>
              </c:strCache>
            </c:strRef>
          </c:cat>
          <c:val>
            <c:numRef>
              <c:f>'Control Charts'!$B$4:$G$4</c:f>
              <c:numCache>
                <c:formatCode>General</c:formatCode>
                <c:ptCount val="6"/>
                <c:pt idx="0">
                  <c:v>97</c:v>
                </c:pt>
                <c:pt idx="1">
                  <c:v>81</c:v>
                </c:pt>
                <c:pt idx="2">
                  <c:v>78</c:v>
                </c:pt>
                <c:pt idx="3">
                  <c:v>93</c:v>
                </c:pt>
                <c:pt idx="4">
                  <c:v>96</c:v>
                </c:pt>
                <c:pt idx="5">
                  <c:v>98</c:v>
                </c:pt>
              </c:numCache>
            </c:numRef>
          </c:val>
          <c:smooth val="0"/>
          <c:extLst>
            <c:ext xmlns:c16="http://schemas.microsoft.com/office/drawing/2014/chart" uri="{C3380CC4-5D6E-409C-BE32-E72D297353CC}">
              <c16:uniqueId val="{00000002-3CF9-42C3-B78A-691CBAEE5799}"/>
            </c:ext>
          </c:extLst>
        </c:ser>
        <c:dLbls>
          <c:showLegendKey val="0"/>
          <c:showVal val="0"/>
          <c:showCatName val="0"/>
          <c:showSerName val="0"/>
          <c:showPercent val="0"/>
          <c:showBubbleSize val="0"/>
        </c:dLbls>
        <c:marker val="1"/>
        <c:smooth val="0"/>
        <c:axId val="146789504"/>
        <c:axId val="146787328"/>
      </c:lineChart>
      <c:catAx>
        <c:axId val="146763136"/>
        <c:scaling>
          <c:orientation val="minMax"/>
        </c:scaling>
        <c:delete val="0"/>
        <c:axPos val="b"/>
        <c:numFmt formatCode="General" sourceLinked="0"/>
        <c:majorTickMark val="out"/>
        <c:minorTickMark val="none"/>
        <c:tickLblPos val="nextTo"/>
        <c:crossAx val="146785408"/>
        <c:crosses val="autoZero"/>
        <c:auto val="1"/>
        <c:lblAlgn val="ctr"/>
        <c:lblOffset val="100"/>
        <c:noMultiLvlLbl val="0"/>
      </c:catAx>
      <c:valAx>
        <c:axId val="146785408"/>
        <c:scaling>
          <c:orientation val="minMax"/>
        </c:scaling>
        <c:delete val="0"/>
        <c:axPos val="l"/>
        <c:majorGridlines/>
        <c:title>
          <c:tx>
            <c:rich>
              <a:bodyPr rot="-5400000" vert="horz"/>
              <a:lstStyle/>
              <a:p>
                <a:pPr>
                  <a:defRPr/>
                </a:pPr>
                <a:r>
                  <a:rPr lang="en-US"/>
                  <a:t>Falls per thousand patient days</a:t>
                </a:r>
              </a:p>
            </c:rich>
          </c:tx>
          <c:overlay val="0"/>
        </c:title>
        <c:numFmt formatCode="0.00" sourceLinked="1"/>
        <c:majorTickMark val="out"/>
        <c:minorTickMark val="none"/>
        <c:tickLblPos val="nextTo"/>
        <c:crossAx val="146763136"/>
        <c:crosses val="autoZero"/>
        <c:crossBetween val="between"/>
      </c:valAx>
      <c:valAx>
        <c:axId val="146787328"/>
        <c:scaling>
          <c:orientation val="minMax"/>
          <c:max val="100"/>
          <c:min val="0"/>
        </c:scaling>
        <c:delete val="0"/>
        <c:axPos val="r"/>
        <c:title>
          <c:tx>
            <c:rich>
              <a:bodyPr rot="-5400000" vert="horz"/>
              <a:lstStyle/>
              <a:p>
                <a:pPr>
                  <a:defRPr/>
                </a:pPr>
                <a:r>
                  <a:rPr lang="en-US"/>
                  <a:t>Percent</a:t>
                </a:r>
                <a:r>
                  <a:rPr lang="en-US" baseline="0"/>
                  <a:t> of Fall TIPS Complete</a:t>
                </a:r>
                <a:endParaRPr lang="en-US"/>
              </a:p>
            </c:rich>
          </c:tx>
          <c:overlay val="0"/>
        </c:title>
        <c:numFmt formatCode="General" sourceLinked="1"/>
        <c:majorTickMark val="out"/>
        <c:minorTickMark val="none"/>
        <c:tickLblPos val="nextTo"/>
        <c:crossAx val="146789504"/>
        <c:crosses val="max"/>
        <c:crossBetween val="between"/>
      </c:valAx>
      <c:catAx>
        <c:axId val="146789504"/>
        <c:scaling>
          <c:orientation val="minMax"/>
        </c:scaling>
        <c:delete val="1"/>
        <c:axPos val="b"/>
        <c:numFmt formatCode="General" sourceLinked="1"/>
        <c:majorTickMark val="out"/>
        <c:minorTickMark val="none"/>
        <c:tickLblPos val="none"/>
        <c:crossAx val="146787328"/>
        <c:crosses val="autoZero"/>
        <c:auto val="1"/>
        <c:lblAlgn val="ctr"/>
        <c:lblOffset val="100"/>
        <c:noMultiLvlLbl val="0"/>
      </c:catAx>
    </c:plotArea>
    <c:legend>
      <c:legendPos val="r"/>
      <c:layout>
        <c:manualLayout>
          <c:xMode val="edge"/>
          <c:yMode val="edge"/>
          <c:x val="0.64227562356954027"/>
          <c:y val="0.43753387969361224"/>
          <c:w val="0.34021795343932243"/>
          <c:h val="0.24602603246023014"/>
        </c:manualLayout>
      </c:layout>
      <c:overlay val="0"/>
    </c:legend>
    <c:plotVisOnly val="1"/>
    <c:dispBlanksAs val="gap"/>
    <c:showDLblsOverMax val="0"/>
  </c:chart>
  <c:spPr>
    <a:ln>
      <a:solidFill>
        <a:schemeClr val="accent1"/>
      </a:solidFill>
    </a:ln>
  </c:sp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baseline="0"/>
              <a:t>Klau 4 Fall with Injury  Rates 2015 vs. 2016 with Fall TIPS Completion Rates</a:t>
            </a:r>
            <a:endParaRPr lang="en-US"/>
          </a:p>
        </c:rich>
      </c:tx>
      <c:overlay val="0"/>
    </c:title>
    <c:autoTitleDeleted val="0"/>
    <c:plotArea>
      <c:layout/>
      <c:lineChart>
        <c:grouping val="standard"/>
        <c:varyColors val="0"/>
        <c:ser>
          <c:idx val="0"/>
          <c:order val="0"/>
          <c:tx>
            <c:strRef>
              <c:f>'Control Charts'!$A$7</c:f>
              <c:strCache>
                <c:ptCount val="1"/>
                <c:pt idx="0">
                  <c:v>2015</c:v>
                </c:pt>
              </c:strCache>
            </c:strRef>
          </c:tx>
          <c:marker>
            <c:symbol val="none"/>
          </c:marker>
          <c:cat>
            <c:strRef>
              <c:f>'Control Charts'!$B$6:$G$6</c:f>
              <c:strCache>
                <c:ptCount val="6"/>
                <c:pt idx="0">
                  <c:v>January</c:v>
                </c:pt>
                <c:pt idx="1">
                  <c:v>February</c:v>
                </c:pt>
                <c:pt idx="2">
                  <c:v>March</c:v>
                </c:pt>
                <c:pt idx="3">
                  <c:v>April</c:v>
                </c:pt>
                <c:pt idx="4">
                  <c:v>May</c:v>
                </c:pt>
                <c:pt idx="5">
                  <c:v>June</c:v>
                </c:pt>
              </c:strCache>
            </c:strRef>
          </c:cat>
          <c:val>
            <c:numRef>
              <c:f>'Control Charts'!$B$7:$G$7</c:f>
              <c:numCache>
                <c:formatCode>General</c:formatCode>
                <c:ptCount val="6"/>
                <c:pt idx="0">
                  <c:v>0</c:v>
                </c:pt>
                <c:pt idx="1">
                  <c:v>0</c:v>
                </c:pt>
                <c:pt idx="2">
                  <c:v>1.85</c:v>
                </c:pt>
                <c:pt idx="3">
                  <c:v>0</c:v>
                </c:pt>
                <c:pt idx="4">
                  <c:v>0</c:v>
                </c:pt>
                <c:pt idx="5">
                  <c:v>0.99</c:v>
                </c:pt>
              </c:numCache>
            </c:numRef>
          </c:val>
          <c:smooth val="0"/>
          <c:extLst>
            <c:ext xmlns:c16="http://schemas.microsoft.com/office/drawing/2014/chart" uri="{C3380CC4-5D6E-409C-BE32-E72D297353CC}">
              <c16:uniqueId val="{00000000-94F6-49C1-8905-BBBD66165E56}"/>
            </c:ext>
          </c:extLst>
        </c:ser>
        <c:ser>
          <c:idx val="1"/>
          <c:order val="1"/>
          <c:tx>
            <c:strRef>
              <c:f>'Control Charts'!$A$8</c:f>
              <c:strCache>
                <c:ptCount val="1"/>
                <c:pt idx="0">
                  <c:v>2016</c:v>
                </c:pt>
              </c:strCache>
            </c:strRef>
          </c:tx>
          <c:marker>
            <c:symbol val="none"/>
          </c:marker>
          <c:cat>
            <c:strRef>
              <c:f>'Control Charts'!$B$6:$G$6</c:f>
              <c:strCache>
                <c:ptCount val="6"/>
                <c:pt idx="0">
                  <c:v>January</c:v>
                </c:pt>
                <c:pt idx="1">
                  <c:v>February</c:v>
                </c:pt>
                <c:pt idx="2">
                  <c:v>March</c:v>
                </c:pt>
                <c:pt idx="3">
                  <c:v>April</c:v>
                </c:pt>
                <c:pt idx="4">
                  <c:v>May</c:v>
                </c:pt>
                <c:pt idx="5">
                  <c:v>June</c:v>
                </c:pt>
              </c:strCache>
            </c:strRef>
          </c:cat>
          <c:val>
            <c:numRef>
              <c:f>'Control Charts'!$B$8:$G$8</c:f>
              <c:numCache>
                <c:formatCode>General</c:formatCode>
                <c:ptCount val="6"/>
                <c:pt idx="0">
                  <c:v>0.9</c:v>
                </c:pt>
                <c:pt idx="1">
                  <c:v>0</c:v>
                </c:pt>
                <c:pt idx="2">
                  <c:v>0</c:v>
                </c:pt>
                <c:pt idx="3">
                  <c:v>0.94000000000000061</c:v>
                </c:pt>
                <c:pt idx="4">
                  <c:v>0</c:v>
                </c:pt>
                <c:pt idx="5">
                  <c:v>0</c:v>
                </c:pt>
              </c:numCache>
            </c:numRef>
          </c:val>
          <c:smooth val="0"/>
          <c:extLst>
            <c:ext xmlns:c16="http://schemas.microsoft.com/office/drawing/2014/chart" uri="{C3380CC4-5D6E-409C-BE32-E72D297353CC}">
              <c16:uniqueId val="{00000001-94F6-49C1-8905-BBBD66165E56}"/>
            </c:ext>
          </c:extLst>
        </c:ser>
        <c:dLbls>
          <c:showLegendKey val="0"/>
          <c:showVal val="0"/>
          <c:showCatName val="0"/>
          <c:showSerName val="0"/>
          <c:showPercent val="0"/>
          <c:showBubbleSize val="0"/>
        </c:dLbls>
        <c:marker val="1"/>
        <c:smooth val="0"/>
        <c:axId val="157699456"/>
        <c:axId val="157705344"/>
      </c:lineChart>
      <c:lineChart>
        <c:grouping val="standard"/>
        <c:varyColors val="0"/>
        <c:ser>
          <c:idx val="2"/>
          <c:order val="2"/>
          <c:tx>
            <c:strRef>
              <c:f>'Control Charts'!$A$9</c:f>
              <c:strCache>
                <c:ptCount val="1"/>
                <c:pt idx="0">
                  <c:v>Average Fall TIPS Completion</c:v>
                </c:pt>
              </c:strCache>
            </c:strRef>
          </c:tx>
          <c:marker>
            <c:symbol val="none"/>
          </c:marker>
          <c:cat>
            <c:strRef>
              <c:f>'Control Charts'!$B$6:$G$6</c:f>
              <c:strCache>
                <c:ptCount val="6"/>
                <c:pt idx="0">
                  <c:v>January</c:v>
                </c:pt>
                <c:pt idx="1">
                  <c:v>February</c:v>
                </c:pt>
                <c:pt idx="2">
                  <c:v>March</c:v>
                </c:pt>
                <c:pt idx="3">
                  <c:v>April</c:v>
                </c:pt>
                <c:pt idx="4">
                  <c:v>May</c:v>
                </c:pt>
                <c:pt idx="5">
                  <c:v>June</c:v>
                </c:pt>
              </c:strCache>
            </c:strRef>
          </c:cat>
          <c:val>
            <c:numRef>
              <c:f>'Control Charts'!$B$9:$G$9</c:f>
              <c:numCache>
                <c:formatCode>General</c:formatCode>
                <c:ptCount val="6"/>
                <c:pt idx="0">
                  <c:v>97</c:v>
                </c:pt>
                <c:pt idx="1">
                  <c:v>81</c:v>
                </c:pt>
                <c:pt idx="2">
                  <c:v>78</c:v>
                </c:pt>
                <c:pt idx="3">
                  <c:v>93</c:v>
                </c:pt>
                <c:pt idx="4">
                  <c:v>96</c:v>
                </c:pt>
                <c:pt idx="5">
                  <c:v>98</c:v>
                </c:pt>
              </c:numCache>
            </c:numRef>
          </c:val>
          <c:smooth val="0"/>
          <c:extLst>
            <c:ext xmlns:c16="http://schemas.microsoft.com/office/drawing/2014/chart" uri="{C3380CC4-5D6E-409C-BE32-E72D297353CC}">
              <c16:uniqueId val="{00000002-94F6-49C1-8905-BBBD66165E56}"/>
            </c:ext>
          </c:extLst>
        </c:ser>
        <c:dLbls>
          <c:showLegendKey val="0"/>
          <c:showVal val="0"/>
          <c:showCatName val="0"/>
          <c:showSerName val="0"/>
          <c:showPercent val="0"/>
          <c:showBubbleSize val="0"/>
        </c:dLbls>
        <c:marker val="1"/>
        <c:smooth val="0"/>
        <c:axId val="157717632"/>
        <c:axId val="157707264"/>
      </c:lineChart>
      <c:catAx>
        <c:axId val="157699456"/>
        <c:scaling>
          <c:orientation val="minMax"/>
        </c:scaling>
        <c:delete val="0"/>
        <c:axPos val="b"/>
        <c:numFmt formatCode="General" sourceLinked="0"/>
        <c:majorTickMark val="out"/>
        <c:minorTickMark val="none"/>
        <c:tickLblPos val="nextTo"/>
        <c:crossAx val="157705344"/>
        <c:crosses val="autoZero"/>
        <c:auto val="1"/>
        <c:lblAlgn val="ctr"/>
        <c:lblOffset val="100"/>
        <c:noMultiLvlLbl val="0"/>
      </c:catAx>
      <c:valAx>
        <c:axId val="157705344"/>
        <c:scaling>
          <c:orientation val="minMax"/>
        </c:scaling>
        <c:delete val="0"/>
        <c:axPos val="l"/>
        <c:majorGridlines/>
        <c:title>
          <c:tx>
            <c:rich>
              <a:bodyPr rot="-5400000" vert="horz"/>
              <a:lstStyle/>
              <a:p>
                <a:pPr>
                  <a:defRPr/>
                </a:pPr>
                <a:r>
                  <a:rPr lang="en-US"/>
                  <a:t>Falls with</a:t>
                </a:r>
                <a:r>
                  <a:rPr lang="en-US" baseline="0"/>
                  <a:t> injury per thousand patient days</a:t>
                </a:r>
                <a:endParaRPr lang="en-US"/>
              </a:p>
            </c:rich>
          </c:tx>
          <c:layout>
            <c:manualLayout>
              <c:xMode val="edge"/>
              <c:yMode val="edge"/>
              <c:x val="1.3888888888889025E-2"/>
              <c:y val="0.21320610965296183"/>
            </c:manualLayout>
          </c:layout>
          <c:overlay val="0"/>
        </c:title>
        <c:numFmt formatCode="General" sourceLinked="1"/>
        <c:majorTickMark val="out"/>
        <c:minorTickMark val="none"/>
        <c:tickLblPos val="nextTo"/>
        <c:crossAx val="157699456"/>
        <c:crosses val="autoZero"/>
        <c:crossBetween val="between"/>
      </c:valAx>
      <c:valAx>
        <c:axId val="157707264"/>
        <c:scaling>
          <c:orientation val="minMax"/>
          <c:max val="100"/>
          <c:min val="0"/>
        </c:scaling>
        <c:delete val="0"/>
        <c:axPos val="r"/>
        <c:title>
          <c:tx>
            <c:rich>
              <a:bodyPr rot="-5400000" vert="horz"/>
              <a:lstStyle/>
              <a:p>
                <a:pPr>
                  <a:defRPr/>
                </a:pPr>
                <a:r>
                  <a:rPr lang="en-US"/>
                  <a:t>Percent of Fall TIPS complete</a:t>
                </a:r>
              </a:p>
            </c:rich>
          </c:tx>
          <c:layout>
            <c:manualLayout>
              <c:xMode val="edge"/>
              <c:yMode val="edge"/>
              <c:x val="0.66127896803597264"/>
              <c:y val="0.26876166520851558"/>
            </c:manualLayout>
          </c:layout>
          <c:overlay val="0"/>
        </c:title>
        <c:numFmt formatCode="General" sourceLinked="1"/>
        <c:majorTickMark val="out"/>
        <c:minorTickMark val="none"/>
        <c:tickLblPos val="nextTo"/>
        <c:crossAx val="157717632"/>
        <c:crosses val="max"/>
        <c:crossBetween val="between"/>
      </c:valAx>
      <c:catAx>
        <c:axId val="157717632"/>
        <c:scaling>
          <c:orientation val="minMax"/>
        </c:scaling>
        <c:delete val="1"/>
        <c:axPos val="b"/>
        <c:numFmt formatCode="General" sourceLinked="1"/>
        <c:majorTickMark val="out"/>
        <c:minorTickMark val="none"/>
        <c:tickLblPos val="none"/>
        <c:crossAx val="157707264"/>
        <c:crosses val="autoZero"/>
        <c:auto val="1"/>
        <c:lblAlgn val="ctr"/>
        <c:lblOffset val="100"/>
        <c:noMultiLvlLbl val="0"/>
      </c:catAx>
    </c:plotArea>
    <c:legend>
      <c:legendPos val="r"/>
      <c:layout>
        <c:manualLayout>
          <c:xMode val="edge"/>
          <c:yMode val="edge"/>
          <c:x val="0.71974090231964694"/>
          <c:y val="0.33154644260071531"/>
          <c:w val="0.26674558416684396"/>
          <c:h val="0.51118004544733531"/>
        </c:manualLayout>
      </c:layout>
      <c:overlay val="0"/>
    </c:legend>
    <c:plotVisOnly val="1"/>
    <c:dispBlanksAs val="gap"/>
    <c:showDLblsOverMax val="0"/>
  </c:chart>
  <c:spPr>
    <a:noFill/>
    <a:ln>
      <a:solidFill>
        <a:srgbClr val="4F81BD"/>
      </a:solidFill>
    </a:ln>
  </c:sp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12ADC8-2F88-4E64-89ED-2E308677B137}" type="doc">
      <dgm:prSet loTypeId="urn:microsoft.com/office/officeart/2005/8/layout/default#3" loCatId="list" qsTypeId="urn:microsoft.com/office/officeart/2005/8/quickstyle/simple1" qsCatId="simple" csTypeId="urn:microsoft.com/office/officeart/2005/8/colors/colorful1#3" csCatId="colorful" phldr="1"/>
      <dgm:spPr/>
      <dgm:t>
        <a:bodyPr/>
        <a:lstStyle/>
        <a:p>
          <a:endParaRPr lang="en-US"/>
        </a:p>
      </dgm:t>
    </dgm:pt>
    <dgm:pt modelId="{971DEC17-16FD-4729-B8E2-4DD0F677C97E}">
      <dgm:prSet phldrT="[Text]" custT="1"/>
      <dgm:spPr>
        <a:solidFill>
          <a:srgbClr val="009EC2"/>
        </a:solidFill>
      </dgm:spPr>
      <dgm:t>
        <a:bodyPr/>
        <a:lstStyle/>
        <a:p>
          <a:r>
            <a:rPr lang="en-US" sz="2800" b="1" dirty="0">
              <a:solidFill>
                <a:schemeClr val="tx1"/>
              </a:solidFill>
            </a:rPr>
            <a:t>Programmatic Shift</a:t>
          </a:r>
        </a:p>
      </dgm:t>
    </dgm:pt>
    <dgm:pt modelId="{41B77230-9097-4FD7-9033-01143666A1A0}" type="parTrans" cxnId="{28C60A24-5003-4D7C-B8AF-B8580CB58BB0}">
      <dgm:prSet/>
      <dgm:spPr/>
      <dgm:t>
        <a:bodyPr/>
        <a:lstStyle/>
        <a:p>
          <a:endParaRPr lang="en-US"/>
        </a:p>
      </dgm:t>
    </dgm:pt>
    <dgm:pt modelId="{E35C0D29-38A1-4568-9230-A216FC4AB63B}" type="sibTrans" cxnId="{28C60A24-5003-4D7C-B8AF-B8580CB58BB0}">
      <dgm:prSet/>
      <dgm:spPr/>
      <dgm:t>
        <a:bodyPr/>
        <a:lstStyle/>
        <a:p>
          <a:endParaRPr lang="en-US"/>
        </a:p>
      </dgm:t>
    </dgm:pt>
    <dgm:pt modelId="{D325D643-0299-4315-A03A-EFFC9D322082}">
      <dgm:prSet custT="1"/>
      <dgm:spPr>
        <a:solidFill>
          <a:schemeClr val="accent2">
            <a:lumMod val="20000"/>
            <a:lumOff val="80000"/>
          </a:schemeClr>
        </a:solidFill>
      </dgm:spPr>
      <dgm:t>
        <a:bodyPr/>
        <a:lstStyle/>
        <a:p>
          <a:r>
            <a:rPr lang="en-US" sz="2400" b="1" dirty="0">
              <a:solidFill>
                <a:schemeClr val="tx1"/>
              </a:solidFill>
            </a:rPr>
            <a:t>Change in assessment structures:  add risk for FRI and </a:t>
          </a:r>
          <a:r>
            <a:rPr lang="en-US" sz="2400" b="1" dirty="0" err="1">
              <a:solidFill>
                <a:schemeClr val="tx1"/>
              </a:solidFill>
            </a:rPr>
            <a:t>Hx</a:t>
          </a:r>
          <a:r>
            <a:rPr lang="en-US" sz="2400" b="1" dirty="0">
              <a:solidFill>
                <a:schemeClr val="tx1"/>
              </a:solidFill>
            </a:rPr>
            <a:t> of FRI</a:t>
          </a:r>
        </a:p>
      </dgm:t>
    </dgm:pt>
    <dgm:pt modelId="{F8D25498-2142-4E1F-AF84-BB29C9256B7F}" type="parTrans" cxnId="{BA47FA4A-F544-4DB0-8E2C-85B0584EF56D}">
      <dgm:prSet/>
      <dgm:spPr/>
      <dgm:t>
        <a:bodyPr/>
        <a:lstStyle/>
        <a:p>
          <a:endParaRPr lang="en-US"/>
        </a:p>
      </dgm:t>
    </dgm:pt>
    <dgm:pt modelId="{18CB990B-D5A9-4E80-BA55-8B1753BCC9CD}" type="sibTrans" cxnId="{BA47FA4A-F544-4DB0-8E2C-85B0584EF56D}">
      <dgm:prSet/>
      <dgm:spPr/>
      <dgm:t>
        <a:bodyPr/>
        <a:lstStyle/>
        <a:p>
          <a:endParaRPr lang="en-US"/>
        </a:p>
      </dgm:t>
    </dgm:pt>
    <dgm:pt modelId="{B381C7A4-AA73-41E1-B199-319F943FC139}">
      <dgm:prSet custT="1"/>
      <dgm:spPr/>
      <dgm:t>
        <a:bodyPr/>
        <a:lstStyle/>
        <a:p>
          <a:r>
            <a:rPr lang="en-US" sz="2800" b="1" dirty="0">
              <a:solidFill>
                <a:schemeClr val="bg1"/>
              </a:solidFill>
            </a:rPr>
            <a:t>Change in interventions:  Environmental Redesign</a:t>
          </a:r>
        </a:p>
      </dgm:t>
    </dgm:pt>
    <dgm:pt modelId="{7CC1B559-71EA-4BB0-A719-8D7F86B48B2C}" type="parTrans" cxnId="{AEAF3B68-1545-4939-A3C8-261373D621D0}">
      <dgm:prSet/>
      <dgm:spPr/>
      <dgm:t>
        <a:bodyPr/>
        <a:lstStyle/>
        <a:p>
          <a:endParaRPr lang="en-US"/>
        </a:p>
      </dgm:t>
    </dgm:pt>
    <dgm:pt modelId="{5CD34889-02D4-4556-A822-1369D8C3EB8E}" type="sibTrans" cxnId="{AEAF3B68-1545-4939-A3C8-261373D621D0}">
      <dgm:prSet/>
      <dgm:spPr/>
      <dgm:t>
        <a:bodyPr/>
        <a:lstStyle/>
        <a:p>
          <a:endParaRPr lang="en-US"/>
        </a:p>
      </dgm:t>
    </dgm:pt>
    <dgm:pt modelId="{7B2FF5D5-0D41-4B8C-8BD7-6724B1C4C913}">
      <dgm:prSet custT="1"/>
      <dgm:spPr/>
      <dgm:t>
        <a:bodyPr/>
        <a:lstStyle/>
        <a:p>
          <a:r>
            <a:rPr lang="en-US" sz="2800" b="1" dirty="0">
              <a:solidFill>
                <a:schemeClr val="tx1"/>
              </a:solidFill>
            </a:rPr>
            <a:t>Assess protective interventions</a:t>
          </a:r>
        </a:p>
      </dgm:t>
    </dgm:pt>
    <dgm:pt modelId="{C891D6E9-527A-4C67-8F98-8A1174554D5A}" type="parTrans" cxnId="{AE23CB5D-01B5-4F75-94B2-8FAD66DE2BD1}">
      <dgm:prSet/>
      <dgm:spPr/>
      <dgm:t>
        <a:bodyPr/>
        <a:lstStyle/>
        <a:p>
          <a:endParaRPr lang="en-US"/>
        </a:p>
      </dgm:t>
    </dgm:pt>
    <dgm:pt modelId="{443411F9-CEA8-4895-8FD8-B0B2643CB587}" type="sibTrans" cxnId="{AE23CB5D-01B5-4F75-94B2-8FAD66DE2BD1}">
      <dgm:prSet/>
      <dgm:spPr/>
      <dgm:t>
        <a:bodyPr/>
        <a:lstStyle/>
        <a:p>
          <a:endParaRPr lang="en-US"/>
        </a:p>
      </dgm:t>
    </dgm:pt>
    <dgm:pt modelId="{A2340109-91A2-4B7A-BB06-934DE7F7668A}">
      <dgm:prSet custT="1"/>
      <dgm:spPr/>
      <dgm:t>
        <a:bodyPr/>
        <a:lstStyle/>
        <a:p>
          <a:r>
            <a:rPr lang="en-US" sz="2800" b="1" dirty="0">
              <a:solidFill>
                <a:schemeClr val="tx1"/>
              </a:solidFill>
            </a:rPr>
            <a:t>Organizational Support</a:t>
          </a:r>
        </a:p>
      </dgm:t>
    </dgm:pt>
    <dgm:pt modelId="{BB9FA04B-BE01-4A51-957E-8F69A9B97A43}" type="parTrans" cxnId="{29FC7033-CC53-4E74-83EA-2543F02B337A}">
      <dgm:prSet/>
      <dgm:spPr/>
      <dgm:t>
        <a:bodyPr/>
        <a:lstStyle/>
        <a:p>
          <a:endParaRPr lang="en-US"/>
        </a:p>
      </dgm:t>
    </dgm:pt>
    <dgm:pt modelId="{89C69511-F60D-4DFF-AB3F-02090F6004B9}" type="sibTrans" cxnId="{29FC7033-CC53-4E74-83EA-2543F02B337A}">
      <dgm:prSet/>
      <dgm:spPr/>
      <dgm:t>
        <a:bodyPr/>
        <a:lstStyle/>
        <a:p>
          <a:endParaRPr lang="en-US"/>
        </a:p>
      </dgm:t>
    </dgm:pt>
    <dgm:pt modelId="{7CBBAB0C-8903-4C1F-A723-120F537A3CA3}" type="pres">
      <dgm:prSet presAssocID="{A612ADC8-2F88-4E64-89ED-2E308677B137}" presName="diagram" presStyleCnt="0">
        <dgm:presLayoutVars>
          <dgm:dir/>
          <dgm:resizeHandles val="exact"/>
        </dgm:presLayoutVars>
      </dgm:prSet>
      <dgm:spPr/>
    </dgm:pt>
    <dgm:pt modelId="{24810E7B-29B6-461F-9632-C375FE4C62C5}" type="pres">
      <dgm:prSet presAssocID="{971DEC17-16FD-4729-B8E2-4DD0F677C97E}" presName="node" presStyleLbl="node1" presStyleIdx="0" presStyleCnt="5" custScaleX="132250" custScaleY="131287">
        <dgm:presLayoutVars>
          <dgm:bulletEnabled val="1"/>
        </dgm:presLayoutVars>
      </dgm:prSet>
      <dgm:spPr/>
    </dgm:pt>
    <dgm:pt modelId="{2E3C24A1-AF4C-49A7-AE50-B7547AA8194F}" type="pres">
      <dgm:prSet presAssocID="{E35C0D29-38A1-4568-9230-A216FC4AB63B}" presName="sibTrans" presStyleCnt="0"/>
      <dgm:spPr/>
    </dgm:pt>
    <dgm:pt modelId="{78BB0DC3-46AA-E247-B3BA-943827CE8AC7}" type="pres">
      <dgm:prSet presAssocID="{D325D643-0299-4315-A03A-EFFC9D322082}" presName="node" presStyleLbl="node1" presStyleIdx="1" presStyleCnt="5" custScaleY="163591">
        <dgm:presLayoutVars>
          <dgm:bulletEnabled val="1"/>
        </dgm:presLayoutVars>
      </dgm:prSet>
      <dgm:spPr/>
    </dgm:pt>
    <dgm:pt modelId="{8940BE19-F42A-8942-B0BE-DBF05D384C34}" type="pres">
      <dgm:prSet presAssocID="{18CB990B-D5A9-4E80-BA55-8B1753BCC9CD}" presName="sibTrans" presStyleCnt="0"/>
      <dgm:spPr/>
    </dgm:pt>
    <dgm:pt modelId="{7D6E3D98-5015-4771-9E30-4CE0B7C9E026}" type="pres">
      <dgm:prSet presAssocID="{B381C7A4-AA73-41E1-B199-319F943FC139}" presName="node" presStyleLbl="node1" presStyleIdx="2" presStyleCnt="5" custScaleX="130353" custScaleY="131287">
        <dgm:presLayoutVars>
          <dgm:bulletEnabled val="1"/>
        </dgm:presLayoutVars>
      </dgm:prSet>
      <dgm:spPr/>
    </dgm:pt>
    <dgm:pt modelId="{20464778-0F79-4D8D-8DA9-D5B16DF61373}" type="pres">
      <dgm:prSet presAssocID="{5CD34889-02D4-4556-A822-1369D8C3EB8E}" presName="sibTrans" presStyleCnt="0"/>
      <dgm:spPr/>
    </dgm:pt>
    <dgm:pt modelId="{ABC7445C-8AD0-4988-9ACB-47C3924D9E5B}" type="pres">
      <dgm:prSet presAssocID="{7B2FF5D5-0D41-4B8C-8BD7-6724B1C4C913}" presName="node" presStyleLbl="node1" presStyleIdx="3" presStyleCnt="5" custScaleX="121485" custScaleY="131287" custLinFactNeighborX="-45733" custLinFactNeighborY="-2976">
        <dgm:presLayoutVars>
          <dgm:bulletEnabled val="1"/>
        </dgm:presLayoutVars>
      </dgm:prSet>
      <dgm:spPr/>
    </dgm:pt>
    <dgm:pt modelId="{FCB3300D-99D7-41D4-85A6-533C4704AE0D}" type="pres">
      <dgm:prSet presAssocID="{443411F9-CEA8-4895-8FD8-B0B2643CB587}" presName="sibTrans" presStyleCnt="0"/>
      <dgm:spPr/>
    </dgm:pt>
    <dgm:pt modelId="{25BD1450-AE27-4C25-99BF-791C0AB15686}" type="pres">
      <dgm:prSet presAssocID="{A2340109-91A2-4B7A-BB06-934DE7F7668A}" presName="node" presStyleLbl="node1" presStyleIdx="4" presStyleCnt="5" custScaleX="127302" custScaleY="131287" custLinFactNeighborX="9035" custLinFactNeighborY="-14932">
        <dgm:presLayoutVars>
          <dgm:bulletEnabled val="1"/>
        </dgm:presLayoutVars>
      </dgm:prSet>
      <dgm:spPr/>
    </dgm:pt>
  </dgm:ptLst>
  <dgm:cxnLst>
    <dgm:cxn modelId="{4F497E15-EB31-DB45-805D-276F77D76442}" type="presOf" srcId="{971DEC17-16FD-4729-B8E2-4DD0F677C97E}" destId="{24810E7B-29B6-461F-9632-C375FE4C62C5}" srcOrd="0" destOrd="0" presId="urn:microsoft.com/office/officeart/2005/8/layout/default#3"/>
    <dgm:cxn modelId="{28C60A24-5003-4D7C-B8AF-B8580CB58BB0}" srcId="{A612ADC8-2F88-4E64-89ED-2E308677B137}" destId="{971DEC17-16FD-4729-B8E2-4DD0F677C97E}" srcOrd="0" destOrd="0" parTransId="{41B77230-9097-4FD7-9033-01143666A1A0}" sibTransId="{E35C0D29-38A1-4568-9230-A216FC4AB63B}"/>
    <dgm:cxn modelId="{AC49FB25-465C-1C46-84B3-820F9FF56B49}" type="presOf" srcId="{7B2FF5D5-0D41-4B8C-8BD7-6724B1C4C913}" destId="{ABC7445C-8AD0-4988-9ACB-47C3924D9E5B}" srcOrd="0" destOrd="0" presId="urn:microsoft.com/office/officeart/2005/8/layout/default#3"/>
    <dgm:cxn modelId="{29FC7033-CC53-4E74-83EA-2543F02B337A}" srcId="{A612ADC8-2F88-4E64-89ED-2E308677B137}" destId="{A2340109-91A2-4B7A-BB06-934DE7F7668A}" srcOrd="4" destOrd="0" parTransId="{BB9FA04B-BE01-4A51-957E-8F69A9B97A43}" sibTransId="{89C69511-F60D-4DFF-AB3F-02090F6004B9}"/>
    <dgm:cxn modelId="{AE23CB5D-01B5-4F75-94B2-8FAD66DE2BD1}" srcId="{A612ADC8-2F88-4E64-89ED-2E308677B137}" destId="{7B2FF5D5-0D41-4B8C-8BD7-6724B1C4C913}" srcOrd="3" destOrd="0" parTransId="{C891D6E9-527A-4C67-8F98-8A1174554D5A}" sibTransId="{443411F9-CEA8-4895-8FD8-B0B2643CB587}"/>
    <dgm:cxn modelId="{AEAF3B68-1545-4939-A3C8-261373D621D0}" srcId="{A612ADC8-2F88-4E64-89ED-2E308677B137}" destId="{B381C7A4-AA73-41E1-B199-319F943FC139}" srcOrd="2" destOrd="0" parTransId="{7CC1B559-71EA-4BB0-A719-8D7F86B48B2C}" sibTransId="{5CD34889-02D4-4556-A822-1369D8C3EB8E}"/>
    <dgm:cxn modelId="{BA47FA4A-F544-4DB0-8E2C-85B0584EF56D}" srcId="{A612ADC8-2F88-4E64-89ED-2E308677B137}" destId="{D325D643-0299-4315-A03A-EFFC9D322082}" srcOrd="1" destOrd="0" parTransId="{F8D25498-2142-4E1F-AF84-BB29C9256B7F}" sibTransId="{18CB990B-D5A9-4E80-BA55-8B1753BCC9CD}"/>
    <dgm:cxn modelId="{CDFFA358-47F4-6648-8666-552E693B31FD}" type="presOf" srcId="{D325D643-0299-4315-A03A-EFFC9D322082}" destId="{78BB0DC3-46AA-E247-B3BA-943827CE8AC7}" srcOrd="0" destOrd="0" presId="urn:microsoft.com/office/officeart/2005/8/layout/default#3"/>
    <dgm:cxn modelId="{E3E57FBF-E241-C742-A08E-01227B3D9150}" type="presOf" srcId="{B381C7A4-AA73-41E1-B199-319F943FC139}" destId="{7D6E3D98-5015-4771-9E30-4CE0B7C9E026}" srcOrd="0" destOrd="0" presId="urn:microsoft.com/office/officeart/2005/8/layout/default#3"/>
    <dgm:cxn modelId="{15FFAFDC-FA19-464C-8B7B-8CCDCF77C27E}" type="presOf" srcId="{A2340109-91A2-4B7A-BB06-934DE7F7668A}" destId="{25BD1450-AE27-4C25-99BF-791C0AB15686}" srcOrd="0" destOrd="0" presId="urn:microsoft.com/office/officeart/2005/8/layout/default#3"/>
    <dgm:cxn modelId="{9BDE5AE0-8775-D343-8E4B-D1E9E6AB2725}" type="presOf" srcId="{A612ADC8-2F88-4E64-89ED-2E308677B137}" destId="{7CBBAB0C-8903-4C1F-A723-120F537A3CA3}" srcOrd="0" destOrd="0" presId="urn:microsoft.com/office/officeart/2005/8/layout/default#3"/>
    <dgm:cxn modelId="{06360CB2-ACEC-844C-A78B-D7165762AF80}" type="presParOf" srcId="{7CBBAB0C-8903-4C1F-A723-120F537A3CA3}" destId="{24810E7B-29B6-461F-9632-C375FE4C62C5}" srcOrd="0" destOrd="0" presId="urn:microsoft.com/office/officeart/2005/8/layout/default#3"/>
    <dgm:cxn modelId="{D71461DB-DBC0-4B44-8616-0F8334F9DA1F}" type="presParOf" srcId="{7CBBAB0C-8903-4C1F-A723-120F537A3CA3}" destId="{2E3C24A1-AF4C-49A7-AE50-B7547AA8194F}" srcOrd="1" destOrd="0" presId="urn:microsoft.com/office/officeart/2005/8/layout/default#3"/>
    <dgm:cxn modelId="{561034C8-2F0D-1744-845C-76A6DCA9C70F}" type="presParOf" srcId="{7CBBAB0C-8903-4C1F-A723-120F537A3CA3}" destId="{78BB0DC3-46AA-E247-B3BA-943827CE8AC7}" srcOrd="2" destOrd="0" presId="urn:microsoft.com/office/officeart/2005/8/layout/default#3"/>
    <dgm:cxn modelId="{66DCCB0D-72CF-D142-A6EE-173443BEAF8B}" type="presParOf" srcId="{7CBBAB0C-8903-4C1F-A723-120F537A3CA3}" destId="{8940BE19-F42A-8942-B0BE-DBF05D384C34}" srcOrd="3" destOrd="0" presId="urn:microsoft.com/office/officeart/2005/8/layout/default#3"/>
    <dgm:cxn modelId="{1E746F42-FDD6-6843-8F1C-E4CEC591FD24}" type="presParOf" srcId="{7CBBAB0C-8903-4C1F-A723-120F537A3CA3}" destId="{7D6E3D98-5015-4771-9E30-4CE0B7C9E026}" srcOrd="4" destOrd="0" presId="urn:microsoft.com/office/officeart/2005/8/layout/default#3"/>
    <dgm:cxn modelId="{3C5A98BD-1729-814D-BC41-458EF6C497A2}" type="presParOf" srcId="{7CBBAB0C-8903-4C1F-A723-120F537A3CA3}" destId="{20464778-0F79-4D8D-8DA9-D5B16DF61373}" srcOrd="5" destOrd="0" presId="urn:microsoft.com/office/officeart/2005/8/layout/default#3"/>
    <dgm:cxn modelId="{4F86A814-0E96-2E45-804B-586CE4E4E7E9}" type="presParOf" srcId="{7CBBAB0C-8903-4C1F-A723-120F537A3CA3}" destId="{ABC7445C-8AD0-4988-9ACB-47C3924D9E5B}" srcOrd="6" destOrd="0" presId="urn:microsoft.com/office/officeart/2005/8/layout/default#3"/>
    <dgm:cxn modelId="{5459DD4F-C02B-944B-9CC2-03462FCA7636}" type="presParOf" srcId="{7CBBAB0C-8903-4C1F-A723-120F537A3CA3}" destId="{FCB3300D-99D7-41D4-85A6-533C4704AE0D}" srcOrd="7" destOrd="0" presId="urn:microsoft.com/office/officeart/2005/8/layout/default#3"/>
    <dgm:cxn modelId="{A9276328-14DD-9E4E-85A0-9F2A3C265EF2}" type="presParOf" srcId="{7CBBAB0C-8903-4C1F-A723-120F537A3CA3}" destId="{25BD1450-AE27-4C25-99BF-791C0AB15686}" srcOrd="8"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E4B9FB-2CAF-4196-A617-E2AC06627FB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524E9C4-E2DD-4CB5-A509-E3BF2B228776}">
      <dgm:prSet phldrT="[Text]"/>
      <dgm:spPr/>
      <dgm:t>
        <a:bodyPr/>
        <a:lstStyle/>
        <a:p>
          <a:r>
            <a:rPr lang="en-US" dirty="0"/>
            <a:t>Plan</a:t>
          </a:r>
        </a:p>
      </dgm:t>
    </dgm:pt>
    <dgm:pt modelId="{F985B737-4465-4231-985E-3E66E77DBA08}" type="parTrans" cxnId="{229F6B6B-8C18-405B-AEDC-E8351BD64795}">
      <dgm:prSet/>
      <dgm:spPr/>
      <dgm:t>
        <a:bodyPr/>
        <a:lstStyle/>
        <a:p>
          <a:endParaRPr lang="en-US"/>
        </a:p>
      </dgm:t>
    </dgm:pt>
    <dgm:pt modelId="{9C3005B4-E5C9-44CE-BD26-5B942A069C67}" type="sibTrans" cxnId="{229F6B6B-8C18-405B-AEDC-E8351BD64795}">
      <dgm:prSet/>
      <dgm:spPr/>
      <dgm:t>
        <a:bodyPr/>
        <a:lstStyle/>
        <a:p>
          <a:endParaRPr lang="en-US"/>
        </a:p>
      </dgm:t>
    </dgm:pt>
    <dgm:pt modelId="{93465E7B-B3C1-488F-9F53-66E096F64086}">
      <dgm:prSet phldrT="[Text]"/>
      <dgm:spPr/>
      <dgm:t>
        <a:bodyPr/>
        <a:lstStyle/>
        <a:p>
          <a:r>
            <a:rPr lang="en-US" dirty="0"/>
            <a:t>Do</a:t>
          </a:r>
        </a:p>
      </dgm:t>
    </dgm:pt>
    <dgm:pt modelId="{52D5F3DF-0013-42D5-8ACD-48F9895BB53D}" type="parTrans" cxnId="{67472759-6B53-4BF0-B799-80B8DD8DDDA2}">
      <dgm:prSet/>
      <dgm:spPr/>
      <dgm:t>
        <a:bodyPr/>
        <a:lstStyle/>
        <a:p>
          <a:endParaRPr lang="en-US"/>
        </a:p>
      </dgm:t>
    </dgm:pt>
    <dgm:pt modelId="{3E57D868-BCBD-45D2-BA08-5DEC82AFD7AB}" type="sibTrans" cxnId="{67472759-6B53-4BF0-B799-80B8DD8DDDA2}">
      <dgm:prSet/>
      <dgm:spPr/>
      <dgm:t>
        <a:bodyPr/>
        <a:lstStyle/>
        <a:p>
          <a:endParaRPr lang="en-US"/>
        </a:p>
      </dgm:t>
    </dgm:pt>
    <dgm:pt modelId="{A4CA5B40-2506-4DB5-88D1-E6A4F6FEA820}">
      <dgm:prSet phldrT="[Text]"/>
      <dgm:spPr>
        <a:solidFill>
          <a:srgbClr val="FF0000"/>
        </a:solidFill>
      </dgm:spPr>
      <dgm:t>
        <a:bodyPr/>
        <a:lstStyle/>
        <a:p>
          <a:r>
            <a:rPr lang="en-US" dirty="0"/>
            <a:t>Study</a:t>
          </a:r>
        </a:p>
      </dgm:t>
    </dgm:pt>
    <dgm:pt modelId="{1BD408CD-7577-4A3C-9E8A-1E11C768AF0B}" type="parTrans" cxnId="{385DB111-6468-4B88-BDEC-22C86261F045}">
      <dgm:prSet/>
      <dgm:spPr/>
      <dgm:t>
        <a:bodyPr/>
        <a:lstStyle/>
        <a:p>
          <a:endParaRPr lang="en-US"/>
        </a:p>
      </dgm:t>
    </dgm:pt>
    <dgm:pt modelId="{4335A23E-E8A1-41DE-B1ED-6C5541FE387E}" type="sibTrans" cxnId="{385DB111-6468-4B88-BDEC-22C86261F045}">
      <dgm:prSet/>
      <dgm:spPr/>
      <dgm:t>
        <a:bodyPr/>
        <a:lstStyle/>
        <a:p>
          <a:endParaRPr lang="en-US"/>
        </a:p>
      </dgm:t>
    </dgm:pt>
    <dgm:pt modelId="{E44E0356-E359-49F3-8708-9FADA0E164C4}">
      <dgm:prSet phldrT="[Text]"/>
      <dgm:spPr/>
      <dgm:t>
        <a:bodyPr/>
        <a:lstStyle/>
        <a:p>
          <a:r>
            <a:rPr lang="en-US" dirty="0"/>
            <a:t>Act</a:t>
          </a:r>
        </a:p>
      </dgm:t>
    </dgm:pt>
    <dgm:pt modelId="{5EF89326-A3C1-4F5A-9952-89CA09EDCC21}" type="parTrans" cxnId="{8589B1DF-37DA-4983-B869-3560847F0850}">
      <dgm:prSet/>
      <dgm:spPr/>
      <dgm:t>
        <a:bodyPr/>
        <a:lstStyle/>
        <a:p>
          <a:endParaRPr lang="en-US"/>
        </a:p>
      </dgm:t>
    </dgm:pt>
    <dgm:pt modelId="{70114C7B-92CF-4162-93C1-B8F297367B9D}" type="sibTrans" cxnId="{8589B1DF-37DA-4983-B869-3560847F0850}">
      <dgm:prSet/>
      <dgm:spPr/>
      <dgm:t>
        <a:bodyPr/>
        <a:lstStyle/>
        <a:p>
          <a:endParaRPr lang="en-US"/>
        </a:p>
      </dgm:t>
    </dgm:pt>
    <dgm:pt modelId="{1AA6D007-C470-4BE1-9E98-C9E648BCB923}" type="pres">
      <dgm:prSet presAssocID="{C0E4B9FB-2CAF-4196-A617-E2AC06627FB2}" presName="cycle" presStyleCnt="0">
        <dgm:presLayoutVars>
          <dgm:dir/>
          <dgm:resizeHandles val="exact"/>
        </dgm:presLayoutVars>
      </dgm:prSet>
      <dgm:spPr/>
    </dgm:pt>
    <dgm:pt modelId="{2BA840E2-F3D4-43B1-8860-C887FD618F56}" type="pres">
      <dgm:prSet presAssocID="{A524E9C4-E2DD-4CB5-A509-E3BF2B228776}" presName="node" presStyleLbl="node1" presStyleIdx="0" presStyleCnt="4">
        <dgm:presLayoutVars>
          <dgm:bulletEnabled val="1"/>
        </dgm:presLayoutVars>
      </dgm:prSet>
      <dgm:spPr/>
    </dgm:pt>
    <dgm:pt modelId="{29957A2B-8E2B-4E52-9F99-FFD6EB55C947}" type="pres">
      <dgm:prSet presAssocID="{9C3005B4-E5C9-44CE-BD26-5B942A069C67}" presName="sibTrans" presStyleLbl="sibTrans2D1" presStyleIdx="0" presStyleCnt="4"/>
      <dgm:spPr/>
    </dgm:pt>
    <dgm:pt modelId="{D4CE26A6-900E-48CE-B355-A0451D4C53C6}" type="pres">
      <dgm:prSet presAssocID="{9C3005B4-E5C9-44CE-BD26-5B942A069C67}" presName="connectorText" presStyleLbl="sibTrans2D1" presStyleIdx="0" presStyleCnt="4"/>
      <dgm:spPr/>
    </dgm:pt>
    <dgm:pt modelId="{EFAE9E27-ECE8-4CD1-91B5-9C66A6B0ADD2}" type="pres">
      <dgm:prSet presAssocID="{93465E7B-B3C1-488F-9F53-66E096F64086}" presName="node" presStyleLbl="node1" presStyleIdx="1" presStyleCnt="4">
        <dgm:presLayoutVars>
          <dgm:bulletEnabled val="1"/>
        </dgm:presLayoutVars>
      </dgm:prSet>
      <dgm:spPr/>
    </dgm:pt>
    <dgm:pt modelId="{8BA84934-A87B-4732-89E3-9A4074252379}" type="pres">
      <dgm:prSet presAssocID="{3E57D868-BCBD-45D2-BA08-5DEC82AFD7AB}" presName="sibTrans" presStyleLbl="sibTrans2D1" presStyleIdx="1" presStyleCnt="4"/>
      <dgm:spPr/>
    </dgm:pt>
    <dgm:pt modelId="{083E6B00-B606-4576-887C-5AD27529A672}" type="pres">
      <dgm:prSet presAssocID="{3E57D868-BCBD-45D2-BA08-5DEC82AFD7AB}" presName="connectorText" presStyleLbl="sibTrans2D1" presStyleIdx="1" presStyleCnt="4"/>
      <dgm:spPr/>
    </dgm:pt>
    <dgm:pt modelId="{5A0DADA7-940A-4BDE-9E6D-19495B9801DF}" type="pres">
      <dgm:prSet presAssocID="{A4CA5B40-2506-4DB5-88D1-E6A4F6FEA820}" presName="node" presStyleLbl="node1" presStyleIdx="2" presStyleCnt="4">
        <dgm:presLayoutVars>
          <dgm:bulletEnabled val="1"/>
        </dgm:presLayoutVars>
      </dgm:prSet>
      <dgm:spPr/>
    </dgm:pt>
    <dgm:pt modelId="{B0AEF9B3-2618-4D45-B46D-9ED937702065}" type="pres">
      <dgm:prSet presAssocID="{4335A23E-E8A1-41DE-B1ED-6C5541FE387E}" presName="sibTrans" presStyleLbl="sibTrans2D1" presStyleIdx="2" presStyleCnt="4"/>
      <dgm:spPr/>
    </dgm:pt>
    <dgm:pt modelId="{B470A10F-4FA3-4702-A35C-37EB9F04E6C0}" type="pres">
      <dgm:prSet presAssocID="{4335A23E-E8A1-41DE-B1ED-6C5541FE387E}" presName="connectorText" presStyleLbl="sibTrans2D1" presStyleIdx="2" presStyleCnt="4"/>
      <dgm:spPr/>
    </dgm:pt>
    <dgm:pt modelId="{0F13AA27-BABD-4BF7-AA4D-A66A4D2203EE}" type="pres">
      <dgm:prSet presAssocID="{E44E0356-E359-49F3-8708-9FADA0E164C4}" presName="node" presStyleLbl="node1" presStyleIdx="3" presStyleCnt="4">
        <dgm:presLayoutVars>
          <dgm:bulletEnabled val="1"/>
        </dgm:presLayoutVars>
      </dgm:prSet>
      <dgm:spPr/>
    </dgm:pt>
    <dgm:pt modelId="{D094117F-55F4-4D4B-B6E0-4428D46ACD1B}" type="pres">
      <dgm:prSet presAssocID="{70114C7B-92CF-4162-93C1-B8F297367B9D}" presName="sibTrans" presStyleLbl="sibTrans2D1" presStyleIdx="3" presStyleCnt="4"/>
      <dgm:spPr/>
    </dgm:pt>
    <dgm:pt modelId="{06D4B80A-1298-4E4F-9B26-51684CD326CF}" type="pres">
      <dgm:prSet presAssocID="{70114C7B-92CF-4162-93C1-B8F297367B9D}" presName="connectorText" presStyleLbl="sibTrans2D1" presStyleIdx="3" presStyleCnt="4"/>
      <dgm:spPr/>
    </dgm:pt>
  </dgm:ptLst>
  <dgm:cxnLst>
    <dgm:cxn modelId="{0B92AE0D-46EC-3640-91AE-53BC20A00B17}" type="presOf" srcId="{9C3005B4-E5C9-44CE-BD26-5B942A069C67}" destId="{D4CE26A6-900E-48CE-B355-A0451D4C53C6}" srcOrd="1" destOrd="0" presId="urn:microsoft.com/office/officeart/2005/8/layout/cycle2"/>
    <dgm:cxn modelId="{385DB111-6468-4B88-BDEC-22C86261F045}" srcId="{C0E4B9FB-2CAF-4196-A617-E2AC06627FB2}" destId="{A4CA5B40-2506-4DB5-88D1-E6A4F6FEA820}" srcOrd="2" destOrd="0" parTransId="{1BD408CD-7577-4A3C-9E8A-1E11C768AF0B}" sibTransId="{4335A23E-E8A1-41DE-B1ED-6C5541FE387E}"/>
    <dgm:cxn modelId="{98C8523D-E816-7E45-9E49-D7331DECBAB8}" type="presOf" srcId="{C0E4B9FB-2CAF-4196-A617-E2AC06627FB2}" destId="{1AA6D007-C470-4BE1-9E98-C9E648BCB923}" srcOrd="0" destOrd="0" presId="urn:microsoft.com/office/officeart/2005/8/layout/cycle2"/>
    <dgm:cxn modelId="{8A508840-ED4C-F740-9854-AD08C8DACCB6}" type="presOf" srcId="{4335A23E-E8A1-41DE-B1ED-6C5541FE387E}" destId="{B0AEF9B3-2618-4D45-B46D-9ED937702065}" srcOrd="0" destOrd="0" presId="urn:microsoft.com/office/officeart/2005/8/layout/cycle2"/>
    <dgm:cxn modelId="{9EFA4261-9B69-214D-A1F2-A1F9CF4650C3}" type="presOf" srcId="{3E57D868-BCBD-45D2-BA08-5DEC82AFD7AB}" destId="{083E6B00-B606-4576-887C-5AD27529A672}" srcOrd="1" destOrd="0" presId="urn:microsoft.com/office/officeart/2005/8/layout/cycle2"/>
    <dgm:cxn modelId="{3860B966-B540-4B49-924D-328BF3E02761}" type="presOf" srcId="{3E57D868-BCBD-45D2-BA08-5DEC82AFD7AB}" destId="{8BA84934-A87B-4732-89E3-9A4074252379}" srcOrd="0" destOrd="0" presId="urn:microsoft.com/office/officeart/2005/8/layout/cycle2"/>
    <dgm:cxn modelId="{3F63F968-25C0-BB45-A1B1-9D554562C578}" type="presOf" srcId="{70114C7B-92CF-4162-93C1-B8F297367B9D}" destId="{06D4B80A-1298-4E4F-9B26-51684CD326CF}" srcOrd="1" destOrd="0" presId="urn:microsoft.com/office/officeart/2005/8/layout/cycle2"/>
    <dgm:cxn modelId="{229F6B6B-8C18-405B-AEDC-E8351BD64795}" srcId="{C0E4B9FB-2CAF-4196-A617-E2AC06627FB2}" destId="{A524E9C4-E2DD-4CB5-A509-E3BF2B228776}" srcOrd="0" destOrd="0" parTransId="{F985B737-4465-4231-985E-3E66E77DBA08}" sibTransId="{9C3005B4-E5C9-44CE-BD26-5B942A069C67}"/>
    <dgm:cxn modelId="{3305744C-CBE0-4342-81CC-F149A1A7056E}" type="presOf" srcId="{93465E7B-B3C1-488F-9F53-66E096F64086}" destId="{EFAE9E27-ECE8-4CD1-91B5-9C66A6B0ADD2}" srcOrd="0" destOrd="0" presId="urn:microsoft.com/office/officeart/2005/8/layout/cycle2"/>
    <dgm:cxn modelId="{F4339972-B352-284C-B0C5-9BE745EABCE3}" type="presOf" srcId="{A4CA5B40-2506-4DB5-88D1-E6A4F6FEA820}" destId="{5A0DADA7-940A-4BDE-9E6D-19495B9801DF}" srcOrd="0" destOrd="0" presId="urn:microsoft.com/office/officeart/2005/8/layout/cycle2"/>
    <dgm:cxn modelId="{67472759-6B53-4BF0-B799-80B8DD8DDDA2}" srcId="{C0E4B9FB-2CAF-4196-A617-E2AC06627FB2}" destId="{93465E7B-B3C1-488F-9F53-66E096F64086}" srcOrd="1" destOrd="0" parTransId="{52D5F3DF-0013-42D5-8ACD-48F9895BB53D}" sibTransId="{3E57D868-BCBD-45D2-BA08-5DEC82AFD7AB}"/>
    <dgm:cxn modelId="{C3DB828C-B3EC-0F4F-8976-8677D80DDAA8}" type="presOf" srcId="{4335A23E-E8A1-41DE-B1ED-6C5541FE387E}" destId="{B470A10F-4FA3-4702-A35C-37EB9F04E6C0}" srcOrd="1" destOrd="0" presId="urn:microsoft.com/office/officeart/2005/8/layout/cycle2"/>
    <dgm:cxn modelId="{C2B6709F-2CA3-A743-9B03-5DE23BB1AF5A}" type="presOf" srcId="{A524E9C4-E2DD-4CB5-A509-E3BF2B228776}" destId="{2BA840E2-F3D4-43B1-8860-C887FD618F56}" srcOrd="0" destOrd="0" presId="urn:microsoft.com/office/officeart/2005/8/layout/cycle2"/>
    <dgm:cxn modelId="{8589B1DF-37DA-4983-B869-3560847F0850}" srcId="{C0E4B9FB-2CAF-4196-A617-E2AC06627FB2}" destId="{E44E0356-E359-49F3-8708-9FADA0E164C4}" srcOrd="3" destOrd="0" parTransId="{5EF89326-A3C1-4F5A-9952-89CA09EDCC21}" sibTransId="{70114C7B-92CF-4162-93C1-B8F297367B9D}"/>
    <dgm:cxn modelId="{261633E1-4666-B140-B538-676704590B13}" type="presOf" srcId="{E44E0356-E359-49F3-8708-9FADA0E164C4}" destId="{0F13AA27-BABD-4BF7-AA4D-A66A4D2203EE}" srcOrd="0" destOrd="0" presId="urn:microsoft.com/office/officeart/2005/8/layout/cycle2"/>
    <dgm:cxn modelId="{5BD779E7-0B64-5641-A622-05CA5D5AC1D0}" type="presOf" srcId="{70114C7B-92CF-4162-93C1-B8F297367B9D}" destId="{D094117F-55F4-4D4B-B6E0-4428D46ACD1B}" srcOrd="0" destOrd="0" presId="urn:microsoft.com/office/officeart/2005/8/layout/cycle2"/>
    <dgm:cxn modelId="{E36291ED-5783-9C4A-BF73-783C084441C8}" type="presOf" srcId="{9C3005B4-E5C9-44CE-BD26-5B942A069C67}" destId="{29957A2B-8E2B-4E52-9F99-FFD6EB55C947}" srcOrd="0" destOrd="0" presId="urn:microsoft.com/office/officeart/2005/8/layout/cycle2"/>
    <dgm:cxn modelId="{BADCDFBD-89FB-3447-AA0A-58B2E41CDCD9}" type="presParOf" srcId="{1AA6D007-C470-4BE1-9E98-C9E648BCB923}" destId="{2BA840E2-F3D4-43B1-8860-C887FD618F56}" srcOrd="0" destOrd="0" presId="urn:microsoft.com/office/officeart/2005/8/layout/cycle2"/>
    <dgm:cxn modelId="{CB2307FF-2949-DE4A-8C15-F95F80512D81}" type="presParOf" srcId="{1AA6D007-C470-4BE1-9E98-C9E648BCB923}" destId="{29957A2B-8E2B-4E52-9F99-FFD6EB55C947}" srcOrd="1" destOrd="0" presId="urn:microsoft.com/office/officeart/2005/8/layout/cycle2"/>
    <dgm:cxn modelId="{2FBA85AD-3704-DA44-9C3C-4EA6932A9E91}" type="presParOf" srcId="{29957A2B-8E2B-4E52-9F99-FFD6EB55C947}" destId="{D4CE26A6-900E-48CE-B355-A0451D4C53C6}" srcOrd="0" destOrd="0" presId="urn:microsoft.com/office/officeart/2005/8/layout/cycle2"/>
    <dgm:cxn modelId="{5D3344B2-C614-434B-BEA8-7735B52B4E1A}" type="presParOf" srcId="{1AA6D007-C470-4BE1-9E98-C9E648BCB923}" destId="{EFAE9E27-ECE8-4CD1-91B5-9C66A6B0ADD2}" srcOrd="2" destOrd="0" presId="urn:microsoft.com/office/officeart/2005/8/layout/cycle2"/>
    <dgm:cxn modelId="{69203DB4-B9F9-F241-9C3B-065013D56BF0}" type="presParOf" srcId="{1AA6D007-C470-4BE1-9E98-C9E648BCB923}" destId="{8BA84934-A87B-4732-89E3-9A4074252379}" srcOrd="3" destOrd="0" presId="urn:microsoft.com/office/officeart/2005/8/layout/cycle2"/>
    <dgm:cxn modelId="{5C1CAF7E-B68D-954D-AA46-A3E64DB329B7}" type="presParOf" srcId="{8BA84934-A87B-4732-89E3-9A4074252379}" destId="{083E6B00-B606-4576-887C-5AD27529A672}" srcOrd="0" destOrd="0" presId="urn:microsoft.com/office/officeart/2005/8/layout/cycle2"/>
    <dgm:cxn modelId="{C1BEB008-6C66-DF4B-809D-9C87BF39CD9D}" type="presParOf" srcId="{1AA6D007-C470-4BE1-9E98-C9E648BCB923}" destId="{5A0DADA7-940A-4BDE-9E6D-19495B9801DF}" srcOrd="4" destOrd="0" presId="urn:microsoft.com/office/officeart/2005/8/layout/cycle2"/>
    <dgm:cxn modelId="{9CA71674-7398-CB41-B628-A86C2628925E}" type="presParOf" srcId="{1AA6D007-C470-4BE1-9E98-C9E648BCB923}" destId="{B0AEF9B3-2618-4D45-B46D-9ED937702065}" srcOrd="5" destOrd="0" presId="urn:microsoft.com/office/officeart/2005/8/layout/cycle2"/>
    <dgm:cxn modelId="{4961583F-1524-5E43-AC96-4D9531E9E015}" type="presParOf" srcId="{B0AEF9B3-2618-4D45-B46D-9ED937702065}" destId="{B470A10F-4FA3-4702-A35C-37EB9F04E6C0}" srcOrd="0" destOrd="0" presId="urn:microsoft.com/office/officeart/2005/8/layout/cycle2"/>
    <dgm:cxn modelId="{90CC5E27-3D7E-304F-BB98-BDE20B9268B2}" type="presParOf" srcId="{1AA6D007-C470-4BE1-9E98-C9E648BCB923}" destId="{0F13AA27-BABD-4BF7-AA4D-A66A4D2203EE}" srcOrd="6" destOrd="0" presId="urn:microsoft.com/office/officeart/2005/8/layout/cycle2"/>
    <dgm:cxn modelId="{9B930113-BF39-9240-81E5-A8BC42B4C526}" type="presParOf" srcId="{1AA6D007-C470-4BE1-9E98-C9E648BCB923}" destId="{D094117F-55F4-4D4B-B6E0-4428D46ACD1B}" srcOrd="7" destOrd="0" presId="urn:microsoft.com/office/officeart/2005/8/layout/cycle2"/>
    <dgm:cxn modelId="{C2BC9099-797D-BD4C-8488-7356C1C0132A}" type="presParOf" srcId="{D094117F-55F4-4D4B-B6E0-4428D46ACD1B}" destId="{06D4B80A-1298-4E4F-9B26-51684CD326C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0E4B9FB-2CAF-4196-A617-E2AC06627FB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524E9C4-E2DD-4CB5-A509-E3BF2B228776}">
      <dgm:prSet phldrT="[Text]"/>
      <dgm:spPr/>
      <dgm:t>
        <a:bodyPr/>
        <a:lstStyle/>
        <a:p>
          <a:r>
            <a:rPr lang="en-US" dirty="0"/>
            <a:t>Plan</a:t>
          </a:r>
        </a:p>
      </dgm:t>
    </dgm:pt>
    <dgm:pt modelId="{F985B737-4465-4231-985E-3E66E77DBA08}" type="parTrans" cxnId="{229F6B6B-8C18-405B-AEDC-E8351BD64795}">
      <dgm:prSet/>
      <dgm:spPr/>
      <dgm:t>
        <a:bodyPr/>
        <a:lstStyle/>
        <a:p>
          <a:endParaRPr lang="en-US"/>
        </a:p>
      </dgm:t>
    </dgm:pt>
    <dgm:pt modelId="{9C3005B4-E5C9-44CE-BD26-5B942A069C67}" type="sibTrans" cxnId="{229F6B6B-8C18-405B-AEDC-E8351BD64795}">
      <dgm:prSet/>
      <dgm:spPr/>
      <dgm:t>
        <a:bodyPr/>
        <a:lstStyle/>
        <a:p>
          <a:endParaRPr lang="en-US"/>
        </a:p>
      </dgm:t>
    </dgm:pt>
    <dgm:pt modelId="{93465E7B-B3C1-488F-9F53-66E096F64086}">
      <dgm:prSet phldrT="[Text]"/>
      <dgm:spPr/>
      <dgm:t>
        <a:bodyPr/>
        <a:lstStyle/>
        <a:p>
          <a:r>
            <a:rPr lang="en-US" dirty="0"/>
            <a:t>Do</a:t>
          </a:r>
        </a:p>
      </dgm:t>
    </dgm:pt>
    <dgm:pt modelId="{52D5F3DF-0013-42D5-8ACD-48F9895BB53D}" type="parTrans" cxnId="{67472759-6B53-4BF0-B799-80B8DD8DDDA2}">
      <dgm:prSet/>
      <dgm:spPr/>
      <dgm:t>
        <a:bodyPr/>
        <a:lstStyle/>
        <a:p>
          <a:endParaRPr lang="en-US"/>
        </a:p>
      </dgm:t>
    </dgm:pt>
    <dgm:pt modelId="{3E57D868-BCBD-45D2-BA08-5DEC82AFD7AB}" type="sibTrans" cxnId="{67472759-6B53-4BF0-B799-80B8DD8DDDA2}">
      <dgm:prSet/>
      <dgm:spPr/>
      <dgm:t>
        <a:bodyPr/>
        <a:lstStyle/>
        <a:p>
          <a:endParaRPr lang="en-US"/>
        </a:p>
      </dgm:t>
    </dgm:pt>
    <dgm:pt modelId="{A4CA5B40-2506-4DB5-88D1-E6A4F6FEA820}">
      <dgm:prSet phldrT="[Text]"/>
      <dgm:spPr/>
      <dgm:t>
        <a:bodyPr/>
        <a:lstStyle/>
        <a:p>
          <a:r>
            <a:rPr lang="en-US" dirty="0"/>
            <a:t>Study</a:t>
          </a:r>
        </a:p>
      </dgm:t>
    </dgm:pt>
    <dgm:pt modelId="{1BD408CD-7577-4A3C-9E8A-1E11C768AF0B}" type="parTrans" cxnId="{385DB111-6468-4B88-BDEC-22C86261F045}">
      <dgm:prSet/>
      <dgm:spPr/>
      <dgm:t>
        <a:bodyPr/>
        <a:lstStyle/>
        <a:p>
          <a:endParaRPr lang="en-US"/>
        </a:p>
      </dgm:t>
    </dgm:pt>
    <dgm:pt modelId="{4335A23E-E8A1-41DE-B1ED-6C5541FE387E}" type="sibTrans" cxnId="{385DB111-6468-4B88-BDEC-22C86261F045}">
      <dgm:prSet/>
      <dgm:spPr/>
      <dgm:t>
        <a:bodyPr/>
        <a:lstStyle/>
        <a:p>
          <a:endParaRPr lang="en-US"/>
        </a:p>
      </dgm:t>
    </dgm:pt>
    <dgm:pt modelId="{E44E0356-E359-49F3-8708-9FADA0E164C4}">
      <dgm:prSet phldrT="[Text]"/>
      <dgm:spPr>
        <a:solidFill>
          <a:srgbClr val="FF0000"/>
        </a:solidFill>
      </dgm:spPr>
      <dgm:t>
        <a:bodyPr/>
        <a:lstStyle/>
        <a:p>
          <a:r>
            <a:rPr lang="en-US" dirty="0"/>
            <a:t>Act</a:t>
          </a:r>
        </a:p>
      </dgm:t>
    </dgm:pt>
    <dgm:pt modelId="{5EF89326-A3C1-4F5A-9952-89CA09EDCC21}" type="parTrans" cxnId="{8589B1DF-37DA-4983-B869-3560847F0850}">
      <dgm:prSet/>
      <dgm:spPr/>
      <dgm:t>
        <a:bodyPr/>
        <a:lstStyle/>
        <a:p>
          <a:endParaRPr lang="en-US"/>
        </a:p>
      </dgm:t>
    </dgm:pt>
    <dgm:pt modelId="{70114C7B-92CF-4162-93C1-B8F297367B9D}" type="sibTrans" cxnId="{8589B1DF-37DA-4983-B869-3560847F0850}">
      <dgm:prSet/>
      <dgm:spPr/>
      <dgm:t>
        <a:bodyPr/>
        <a:lstStyle/>
        <a:p>
          <a:endParaRPr lang="en-US"/>
        </a:p>
      </dgm:t>
    </dgm:pt>
    <dgm:pt modelId="{1AA6D007-C470-4BE1-9E98-C9E648BCB923}" type="pres">
      <dgm:prSet presAssocID="{C0E4B9FB-2CAF-4196-A617-E2AC06627FB2}" presName="cycle" presStyleCnt="0">
        <dgm:presLayoutVars>
          <dgm:dir/>
          <dgm:resizeHandles val="exact"/>
        </dgm:presLayoutVars>
      </dgm:prSet>
      <dgm:spPr/>
    </dgm:pt>
    <dgm:pt modelId="{2BA840E2-F3D4-43B1-8860-C887FD618F56}" type="pres">
      <dgm:prSet presAssocID="{A524E9C4-E2DD-4CB5-A509-E3BF2B228776}" presName="node" presStyleLbl="node1" presStyleIdx="0" presStyleCnt="4">
        <dgm:presLayoutVars>
          <dgm:bulletEnabled val="1"/>
        </dgm:presLayoutVars>
      </dgm:prSet>
      <dgm:spPr/>
    </dgm:pt>
    <dgm:pt modelId="{29957A2B-8E2B-4E52-9F99-FFD6EB55C947}" type="pres">
      <dgm:prSet presAssocID="{9C3005B4-E5C9-44CE-BD26-5B942A069C67}" presName="sibTrans" presStyleLbl="sibTrans2D1" presStyleIdx="0" presStyleCnt="4"/>
      <dgm:spPr/>
    </dgm:pt>
    <dgm:pt modelId="{D4CE26A6-900E-48CE-B355-A0451D4C53C6}" type="pres">
      <dgm:prSet presAssocID="{9C3005B4-E5C9-44CE-BD26-5B942A069C67}" presName="connectorText" presStyleLbl="sibTrans2D1" presStyleIdx="0" presStyleCnt="4"/>
      <dgm:spPr/>
    </dgm:pt>
    <dgm:pt modelId="{EFAE9E27-ECE8-4CD1-91B5-9C66A6B0ADD2}" type="pres">
      <dgm:prSet presAssocID="{93465E7B-B3C1-488F-9F53-66E096F64086}" presName="node" presStyleLbl="node1" presStyleIdx="1" presStyleCnt="4">
        <dgm:presLayoutVars>
          <dgm:bulletEnabled val="1"/>
        </dgm:presLayoutVars>
      </dgm:prSet>
      <dgm:spPr/>
    </dgm:pt>
    <dgm:pt modelId="{8BA84934-A87B-4732-89E3-9A4074252379}" type="pres">
      <dgm:prSet presAssocID="{3E57D868-BCBD-45D2-BA08-5DEC82AFD7AB}" presName="sibTrans" presStyleLbl="sibTrans2D1" presStyleIdx="1" presStyleCnt="4"/>
      <dgm:spPr/>
    </dgm:pt>
    <dgm:pt modelId="{083E6B00-B606-4576-887C-5AD27529A672}" type="pres">
      <dgm:prSet presAssocID="{3E57D868-BCBD-45D2-BA08-5DEC82AFD7AB}" presName="connectorText" presStyleLbl="sibTrans2D1" presStyleIdx="1" presStyleCnt="4"/>
      <dgm:spPr/>
    </dgm:pt>
    <dgm:pt modelId="{5A0DADA7-940A-4BDE-9E6D-19495B9801DF}" type="pres">
      <dgm:prSet presAssocID="{A4CA5B40-2506-4DB5-88D1-E6A4F6FEA820}" presName="node" presStyleLbl="node1" presStyleIdx="2" presStyleCnt="4">
        <dgm:presLayoutVars>
          <dgm:bulletEnabled val="1"/>
        </dgm:presLayoutVars>
      </dgm:prSet>
      <dgm:spPr/>
    </dgm:pt>
    <dgm:pt modelId="{B0AEF9B3-2618-4D45-B46D-9ED937702065}" type="pres">
      <dgm:prSet presAssocID="{4335A23E-E8A1-41DE-B1ED-6C5541FE387E}" presName="sibTrans" presStyleLbl="sibTrans2D1" presStyleIdx="2" presStyleCnt="4"/>
      <dgm:spPr/>
    </dgm:pt>
    <dgm:pt modelId="{B470A10F-4FA3-4702-A35C-37EB9F04E6C0}" type="pres">
      <dgm:prSet presAssocID="{4335A23E-E8A1-41DE-B1ED-6C5541FE387E}" presName="connectorText" presStyleLbl="sibTrans2D1" presStyleIdx="2" presStyleCnt="4"/>
      <dgm:spPr/>
    </dgm:pt>
    <dgm:pt modelId="{0F13AA27-BABD-4BF7-AA4D-A66A4D2203EE}" type="pres">
      <dgm:prSet presAssocID="{E44E0356-E359-49F3-8708-9FADA0E164C4}" presName="node" presStyleLbl="node1" presStyleIdx="3" presStyleCnt="4">
        <dgm:presLayoutVars>
          <dgm:bulletEnabled val="1"/>
        </dgm:presLayoutVars>
      </dgm:prSet>
      <dgm:spPr/>
    </dgm:pt>
    <dgm:pt modelId="{D094117F-55F4-4D4B-B6E0-4428D46ACD1B}" type="pres">
      <dgm:prSet presAssocID="{70114C7B-92CF-4162-93C1-B8F297367B9D}" presName="sibTrans" presStyleLbl="sibTrans2D1" presStyleIdx="3" presStyleCnt="4"/>
      <dgm:spPr/>
    </dgm:pt>
    <dgm:pt modelId="{06D4B80A-1298-4E4F-9B26-51684CD326CF}" type="pres">
      <dgm:prSet presAssocID="{70114C7B-92CF-4162-93C1-B8F297367B9D}" presName="connectorText" presStyleLbl="sibTrans2D1" presStyleIdx="3" presStyleCnt="4"/>
      <dgm:spPr/>
    </dgm:pt>
  </dgm:ptLst>
  <dgm:cxnLst>
    <dgm:cxn modelId="{DEC6AD01-34F9-4747-B64C-F9FC76FA68F1}" type="presOf" srcId="{70114C7B-92CF-4162-93C1-B8F297367B9D}" destId="{D094117F-55F4-4D4B-B6E0-4428D46ACD1B}" srcOrd="0" destOrd="0" presId="urn:microsoft.com/office/officeart/2005/8/layout/cycle2"/>
    <dgm:cxn modelId="{DA8C7902-30F7-5B4D-B59D-A2C3A4904360}" type="presOf" srcId="{A4CA5B40-2506-4DB5-88D1-E6A4F6FEA820}" destId="{5A0DADA7-940A-4BDE-9E6D-19495B9801DF}" srcOrd="0" destOrd="0" presId="urn:microsoft.com/office/officeart/2005/8/layout/cycle2"/>
    <dgm:cxn modelId="{9056F302-0B38-1C45-B8E9-E22EB7629FDE}" type="presOf" srcId="{4335A23E-E8A1-41DE-B1ED-6C5541FE387E}" destId="{B470A10F-4FA3-4702-A35C-37EB9F04E6C0}" srcOrd="1" destOrd="0" presId="urn:microsoft.com/office/officeart/2005/8/layout/cycle2"/>
    <dgm:cxn modelId="{8D09DA03-12AA-1847-A9E4-C51AF0FA1C03}" type="presOf" srcId="{E44E0356-E359-49F3-8708-9FADA0E164C4}" destId="{0F13AA27-BABD-4BF7-AA4D-A66A4D2203EE}" srcOrd="0" destOrd="0" presId="urn:microsoft.com/office/officeart/2005/8/layout/cycle2"/>
    <dgm:cxn modelId="{385DB111-6468-4B88-BDEC-22C86261F045}" srcId="{C0E4B9FB-2CAF-4196-A617-E2AC06627FB2}" destId="{A4CA5B40-2506-4DB5-88D1-E6A4F6FEA820}" srcOrd="2" destOrd="0" parTransId="{1BD408CD-7577-4A3C-9E8A-1E11C768AF0B}" sibTransId="{4335A23E-E8A1-41DE-B1ED-6C5541FE387E}"/>
    <dgm:cxn modelId="{BC226B20-FC0B-A848-A78B-31FCFDB64584}" type="presOf" srcId="{9C3005B4-E5C9-44CE-BD26-5B942A069C67}" destId="{D4CE26A6-900E-48CE-B355-A0451D4C53C6}" srcOrd="1" destOrd="0" presId="urn:microsoft.com/office/officeart/2005/8/layout/cycle2"/>
    <dgm:cxn modelId="{3CF04E26-1E9D-8941-9051-8438E7ADED42}" type="presOf" srcId="{93465E7B-B3C1-488F-9F53-66E096F64086}" destId="{EFAE9E27-ECE8-4CD1-91B5-9C66A6B0ADD2}" srcOrd="0" destOrd="0" presId="urn:microsoft.com/office/officeart/2005/8/layout/cycle2"/>
    <dgm:cxn modelId="{2E243D60-29E3-CA46-836C-DCFF84E451C8}" type="presOf" srcId="{4335A23E-E8A1-41DE-B1ED-6C5541FE387E}" destId="{B0AEF9B3-2618-4D45-B46D-9ED937702065}" srcOrd="0" destOrd="0" presId="urn:microsoft.com/office/officeart/2005/8/layout/cycle2"/>
    <dgm:cxn modelId="{229F6B6B-8C18-405B-AEDC-E8351BD64795}" srcId="{C0E4B9FB-2CAF-4196-A617-E2AC06627FB2}" destId="{A524E9C4-E2DD-4CB5-A509-E3BF2B228776}" srcOrd="0" destOrd="0" parTransId="{F985B737-4465-4231-985E-3E66E77DBA08}" sibTransId="{9C3005B4-E5C9-44CE-BD26-5B942A069C67}"/>
    <dgm:cxn modelId="{67472759-6B53-4BF0-B799-80B8DD8DDDA2}" srcId="{C0E4B9FB-2CAF-4196-A617-E2AC06627FB2}" destId="{93465E7B-B3C1-488F-9F53-66E096F64086}" srcOrd="1" destOrd="0" parTransId="{52D5F3DF-0013-42D5-8ACD-48F9895BB53D}" sibTransId="{3E57D868-BCBD-45D2-BA08-5DEC82AFD7AB}"/>
    <dgm:cxn modelId="{64E556A8-5C74-3A43-BD9A-5B942B58A1A1}" type="presOf" srcId="{A524E9C4-E2DD-4CB5-A509-E3BF2B228776}" destId="{2BA840E2-F3D4-43B1-8860-C887FD618F56}" srcOrd="0" destOrd="0" presId="urn:microsoft.com/office/officeart/2005/8/layout/cycle2"/>
    <dgm:cxn modelId="{43BAA8B2-C0AE-2A4D-A1F9-C4FBA31123B8}" type="presOf" srcId="{3E57D868-BCBD-45D2-BA08-5DEC82AFD7AB}" destId="{083E6B00-B606-4576-887C-5AD27529A672}" srcOrd="1" destOrd="0" presId="urn:microsoft.com/office/officeart/2005/8/layout/cycle2"/>
    <dgm:cxn modelId="{240FFEBF-C6ED-B340-9C5F-28D4E3C2C89A}" type="presOf" srcId="{3E57D868-BCBD-45D2-BA08-5DEC82AFD7AB}" destId="{8BA84934-A87B-4732-89E3-9A4074252379}" srcOrd="0" destOrd="0" presId="urn:microsoft.com/office/officeart/2005/8/layout/cycle2"/>
    <dgm:cxn modelId="{073152D3-5A83-224E-8570-7B493620084A}" type="presOf" srcId="{9C3005B4-E5C9-44CE-BD26-5B942A069C67}" destId="{29957A2B-8E2B-4E52-9F99-FFD6EB55C947}" srcOrd="0" destOrd="0" presId="urn:microsoft.com/office/officeart/2005/8/layout/cycle2"/>
    <dgm:cxn modelId="{867A4CD8-2C27-1446-88E6-273E2D266669}" type="presOf" srcId="{C0E4B9FB-2CAF-4196-A617-E2AC06627FB2}" destId="{1AA6D007-C470-4BE1-9E98-C9E648BCB923}" srcOrd="0" destOrd="0" presId="urn:microsoft.com/office/officeart/2005/8/layout/cycle2"/>
    <dgm:cxn modelId="{8589B1DF-37DA-4983-B869-3560847F0850}" srcId="{C0E4B9FB-2CAF-4196-A617-E2AC06627FB2}" destId="{E44E0356-E359-49F3-8708-9FADA0E164C4}" srcOrd="3" destOrd="0" parTransId="{5EF89326-A3C1-4F5A-9952-89CA09EDCC21}" sibTransId="{70114C7B-92CF-4162-93C1-B8F297367B9D}"/>
    <dgm:cxn modelId="{E3986AF8-85B5-5245-8334-FC3EBD614A7C}" type="presOf" srcId="{70114C7B-92CF-4162-93C1-B8F297367B9D}" destId="{06D4B80A-1298-4E4F-9B26-51684CD326CF}" srcOrd="1" destOrd="0" presId="urn:microsoft.com/office/officeart/2005/8/layout/cycle2"/>
    <dgm:cxn modelId="{B3FAD6E5-7519-7940-BFFC-89BCBB7D7BAA}" type="presParOf" srcId="{1AA6D007-C470-4BE1-9E98-C9E648BCB923}" destId="{2BA840E2-F3D4-43B1-8860-C887FD618F56}" srcOrd="0" destOrd="0" presId="urn:microsoft.com/office/officeart/2005/8/layout/cycle2"/>
    <dgm:cxn modelId="{15CEA728-ED09-C842-A07A-FE79863921B6}" type="presParOf" srcId="{1AA6D007-C470-4BE1-9E98-C9E648BCB923}" destId="{29957A2B-8E2B-4E52-9F99-FFD6EB55C947}" srcOrd="1" destOrd="0" presId="urn:microsoft.com/office/officeart/2005/8/layout/cycle2"/>
    <dgm:cxn modelId="{80B14F37-C8AE-A449-8BF6-757711704283}" type="presParOf" srcId="{29957A2B-8E2B-4E52-9F99-FFD6EB55C947}" destId="{D4CE26A6-900E-48CE-B355-A0451D4C53C6}" srcOrd="0" destOrd="0" presId="urn:microsoft.com/office/officeart/2005/8/layout/cycle2"/>
    <dgm:cxn modelId="{1BE6BB54-3E34-5847-B568-B2B53639A485}" type="presParOf" srcId="{1AA6D007-C470-4BE1-9E98-C9E648BCB923}" destId="{EFAE9E27-ECE8-4CD1-91B5-9C66A6B0ADD2}" srcOrd="2" destOrd="0" presId="urn:microsoft.com/office/officeart/2005/8/layout/cycle2"/>
    <dgm:cxn modelId="{77F09FFE-CC7F-6243-B7A5-C41267C60750}" type="presParOf" srcId="{1AA6D007-C470-4BE1-9E98-C9E648BCB923}" destId="{8BA84934-A87B-4732-89E3-9A4074252379}" srcOrd="3" destOrd="0" presId="urn:microsoft.com/office/officeart/2005/8/layout/cycle2"/>
    <dgm:cxn modelId="{829F917D-883C-254E-A98B-45C65848BAFB}" type="presParOf" srcId="{8BA84934-A87B-4732-89E3-9A4074252379}" destId="{083E6B00-B606-4576-887C-5AD27529A672}" srcOrd="0" destOrd="0" presId="urn:microsoft.com/office/officeart/2005/8/layout/cycle2"/>
    <dgm:cxn modelId="{4EB85C6C-D919-8148-A071-79A617B4640E}" type="presParOf" srcId="{1AA6D007-C470-4BE1-9E98-C9E648BCB923}" destId="{5A0DADA7-940A-4BDE-9E6D-19495B9801DF}" srcOrd="4" destOrd="0" presId="urn:microsoft.com/office/officeart/2005/8/layout/cycle2"/>
    <dgm:cxn modelId="{DBD7C58E-42AD-064F-9209-96AE0A5AEE9D}" type="presParOf" srcId="{1AA6D007-C470-4BE1-9E98-C9E648BCB923}" destId="{B0AEF9B3-2618-4D45-B46D-9ED937702065}" srcOrd="5" destOrd="0" presId="urn:microsoft.com/office/officeart/2005/8/layout/cycle2"/>
    <dgm:cxn modelId="{462705D1-7291-644C-B342-44E32BA5A8F1}" type="presParOf" srcId="{B0AEF9B3-2618-4D45-B46D-9ED937702065}" destId="{B470A10F-4FA3-4702-A35C-37EB9F04E6C0}" srcOrd="0" destOrd="0" presId="urn:microsoft.com/office/officeart/2005/8/layout/cycle2"/>
    <dgm:cxn modelId="{60A3E324-415A-3F41-91FC-F5D9DDA25CB1}" type="presParOf" srcId="{1AA6D007-C470-4BE1-9E98-C9E648BCB923}" destId="{0F13AA27-BABD-4BF7-AA4D-A66A4D2203EE}" srcOrd="6" destOrd="0" presId="urn:microsoft.com/office/officeart/2005/8/layout/cycle2"/>
    <dgm:cxn modelId="{3D145B00-F8E2-6942-9425-C604803D4713}" type="presParOf" srcId="{1AA6D007-C470-4BE1-9E98-C9E648BCB923}" destId="{D094117F-55F4-4D4B-B6E0-4428D46ACD1B}" srcOrd="7" destOrd="0" presId="urn:microsoft.com/office/officeart/2005/8/layout/cycle2"/>
    <dgm:cxn modelId="{F8A29919-09C5-D744-9C36-306D43BFC357}" type="presParOf" srcId="{D094117F-55F4-4D4B-B6E0-4428D46ACD1B}" destId="{06D4B80A-1298-4E4F-9B26-51684CD326C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0E4B9FB-2CAF-4196-A617-E2AC06627FB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524E9C4-E2DD-4CB5-A509-E3BF2B228776}">
      <dgm:prSet phldrT="[Text]"/>
      <dgm:spPr/>
      <dgm:t>
        <a:bodyPr/>
        <a:lstStyle/>
        <a:p>
          <a:r>
            <a:rPr lang="en-US" dirty="0"/>
            <a:t>Plan</a:t>
          </a:r>
        </a:p>
      </dgm:t>
    </dgm:pt>
    <dgm:pt modelId="{F985B737-4465-4231-985E-3E66E77DBA08}" type="parTrans" cxnId="{229F6B6B-8C18-405B-AEDC-E8351BD64795}">
      <dgm:prSet/>
      <dgm:spPr/>
      <dgm:t>
        <a:bodyPr/>
        <a:lstStyle/>
        <a:p>
          <a:endParaRPr lang="en-US"/>
        </a:p>
      </dgm:t>
    </dgm:pt>
    <dgm:pt modelId="{9C3005B4-E5C9-44CE-BD26-5B942A069C67}" type="sibTrans" cxnId="{229F6B6B-8C18-405B-AEDC-E8351BD64795}">
      <dgm:prSet/>
      <dgm:spPr/>
      <dgm:t>
        <a:bodyPr/>
        <a:lstStyle/>
        <a:p>
          <a:endParaRPr lang="en-US"/>
        </a:p>
      </dgm:t>
    </dgm:pt>
    <dgm:pt modelId="{93465E7B-B3C1-488F-9F53-66E096F64086}">
      <dgm:prSet phldrT="[Text]"/>
      <dgm:spPr/>
      <dgm:t>
        <a:bodyPr/>
        <a:lstStyle/>
        <a:p>
          <a:r>
            <a:rPr lang="en-US" dirty="0"/>
            <a:t>Do</a:t>
          </a:r>
        </a:p>
      </dgm:t>
    </dgm:pt>
    <dgm:pt modelId="{52D5F3DF-0013-42D5-8ACD-48F9895BB53D}" type="parTrans" cxnId="{67472759-6B53-4BF0-B799-80B8DD8DDDA2}">
      <dgm:prSet/>
      <dgm:spPr/>
      <dgm:t>
        <a:bodyPr/>
        <a:lstStyle/>
        <a:p>
          <a:endParaRPr lang="en-US"/>
        </a:p>
      </dgm:t>
    </dgm:pt>
    <dgm:pt modelId="{3E57D868-BCBD-45D2-BA08-5DEC82AFD7AB}" type="sibTrans" cxnId="{67472759-6B53-4BF0-B799-80B8DD8DDDA2}">
      <dgm:prSet/>
      <dgm:spPr/>
      <dgm:t>
        <a:bodyPr/>
        <a:lstStyle/>
        <a:p>
          <a:endParaRPr lang="en-US"/>
        </a:p>
      </dgm:t>
    </dgm:pt>
    <dgm:pt modelId="{A4CA5B40-2506-4DB5-88D1-E6A4F6FEA820}">
      <dgm:prSet phldrT="[Text]"/>
      <dgm:spPr/>
      <dgm:t>
        <a:bodyPr/>
        <a:lstStyle/>
        <a:p>
          <a:r>
            <a:rPr lang="en-US" dirty="0"/>
            <a:t>Study</a:t>
          </a:r>
        </a:p>
      </dgm:t>
    </dgm:pt>
    <dgm:pt modelId="{1BD408CD-7577-4A3C-9E8A-1E11C768AF0B}" type="parTrans" cxnId="{385DB111-6468-4B88-BDEC-22C86261F045}">
      <dgm:prSet/>
      <dgm:spPr/>
      <dgm:t>
        <a:bodyPr/>
        <a:lstStyle/>
        <a:p>
          <a:endParaRPr lang="en-US"/>
        </a:p>
      </dgm:t>
    </dgm:pt>
    <dgm:pt modelId="{4335A23E-E8A1-41DE-B1ED-6C5541FE387E}" type="sibTrans" cxnId="{385DB111-6468-4B88-BDEC-22C86261F045}">
      <dgm:prSet/>
      <dgm:spPr/>
      <dgm:t>
        <a:bodyPr/>
        <a:lstStyle/>
        <a:p>
          <a:endParaRPr lang="en-US"/>
        </a:p>
      </dgm:t>
    </dgm:pt>
    <dgm:pt modelId="{E44E0356-E359-49F3-8708-9FADA0E164C4}">
      <dgm:prSet phldrT="[Text]"/>
      <dgm:spPr/>
      <dgm:t>
        <a:bodyPr/>
        <a:lstStyle/>
        <a:p>
          <a:r>
            <a:rPr lang="en-US" dirty="0"/>
            <a:t>Act</a:t>
          </a:r>
        </a:p>
      </dgm:t>
    </dgm:pt>
    <dgm:pt modelId="{5EF89326-A3C1-4F5A-9952-89CA09EDCC21}" type="parTrans" cxnId="{8589B1DF-37DA-4983-B869-3560847F0850}">
      <dgm:prSet/>
      <dgm:spPr/>
      <dgm:t>
        <a:bodyPr/>
        <a:lstStyle/>
        <a:p>
          <a:endParaRPr lang="en-US"/>
        </a:p>
      </dgm:t>
    </dgm:pt>
    <dgm:pt modelId="{70114C7B-92CF-4162-93C1-B8F297367B9D}" type="sibTrans" cxnId="{8589B1DF-37DA-4983-B869-3560847F0850}">
      <dgm:prSet/>
      <dgm:spPr/>
      <dgm:t>
        <a:bodyPr/>
        <a:lstStyle/>
        <a:p>
          <a:endParaRPr lang="en-US"/>
        </a:p>
      </dgm:t>
    </dgm:pt>
    <dgm:pt modelId="{1AA6D007-C470-4BE1-9E98-C9E648BCB923}" type="pres">
      <dgm:prSet presAssocID="{C0E4B9FB-2CAF-4196-A617-E2AC06627FB2}" presName="cycle" presStyleCnt="0">
        <dgm:presLayoutVars>
          <dgm:dir/>
          <dgm:resizeHandles val="exact"/>
        </dgm:presLayoutVars>
      </dgm:prSet>
      <dgm:spPr/>
    </dgm:pt>
    <dgm:pt modelId="{2BA840E2-F3D4-43B1-8860-C887FD618F56}" type="pres">
      <dgm:prSet presAssocID="{A524E9C4-E2DD-4CB5-A509-E3BF2B228776}" presName="node" presStyleLbl="node1" presStyleIdx="0" presStyleCnt="4" custRadScaleRad="98454" custRadScaleInc="-6004">
        <dgm:presLayoutVars>
          <dgm:bulletEnabled val="1"/>
        </dgm:presLayoutVars>
      </dgm:prSet>
      <dgm:spPr/>
    </dgm:pt>
    <dgm:pt modelId="{29957A2B-8E2B-4E52-9F99-FFD6EB55C947}" type="pres">
      <dgm:prSet presAssocID="{9C3005B4-E5C9-44CE-BD26-5B942A069C67}" presName="sibTrans" presStyleLbl="sibTrans2D1" presStyleIdx="0" presStyleCnt="4"/>
      <dgm:spPr/>
    </dgm:pt>
    <dgm:pt modelId="{D4CE26A6-900E-48CE-B355-A0451D4C53C6}" type="pres">
      <dgm:prSet presAssocID="{9C3005B4-E5C9-44CE-BD26-5B942A069C67}" presName="connectorText" presStyleLbl="sibTrans2D1" presStyleIdx="0" presStyleCnt="4"/>
      <dgm:spPr/>
    </dgm:pt>
    <dgm:pt modelId="{EFAE9E27-ECE8-4CD1-91B5-9C66A6B0ADD2}" type="pres">
      <dgm:prSet presAssocID="{93465E7B-B3C1-488F-9F53-66E096F64086}" presName="node" presStyleLbl="node1" presStyleIdx="1" presStyleCnt="4">
        <dgm:presLayoutVars>
          <dgm:bulletEnabled val="1"/>
        </dgm:presLayoutVars>
      </dgm:prSet>
      <dgm:spPr/>
    </dgm:pt>
    <dgm:pt modelId="{8BA84934-A87B-4732-89E3-9A4074252379}" type="pres">
      <dgm:prSet presAssocID="{3E57D868-BCBD-45D2-BA08-5DEC82AFD7AB}" presName="sibTrans" presStyleLbl="sibTrans2D1" presStyleIdx="1" presStyleCnt="4"/>
      <dgm:spPr/>
    </dgm:pt>
    <dgm:pt modelId="{083E6B00-B606-4576-887C-5AD27529A672}" type="pres">
      <dgm:prSet presAssocID="{3E57D868-BCBD-45D2-BA08-5DEC82AFD7AB}" presName="connectorText" presStyleLbl="sibTrans2D1" presStyleIdx="1" presStyleCnt="4"/>
      <dgm:spPr/>
    </dgm:pt>
    <dgm:pt modelId="{5A0DADA7-940A-4BDE-9E6D-19495B9801DF}" type="pres">
      <dgm:prSet presAssocID="{A4CA5B40-2506-4DB5-88D1-E6A4F6FEA820}" presName="node" presStyleLbl="node1" presStyleIdx="2" presStyleCnt="4">
        <dgm:presLayoutVars>
          <dgm:bulletEnabled val="1"/>
        </dgm:presLayoutVars>
      </dgm:prSet>
      <dgm:spPr/>
    </dgm:pt>
    <dgm:pt modelId="{B0AEF9B3-2618-4D45-B46D-9ED937702065}" type="pres">
      <dgm:prSet presAssocID="{4335A23E-E8A1-41DE-B1ED-6C5541FE387E}" presName="sibTrans" presStyleLbl="sibTrans2D1" presStyleIdx="2" presStyleCnt="4"/>
      <dgm:spPr/>
    </dgm:pt>
    <dgm:pt modelId="{B470A10F-4FA3-4702-A35C-37EB9F04E6C0}" type="pres">
      <dgm:prSet presAssocID="{4335A23E-E8A1-41DE-B1ED-6C5541FE387E}" presName="connectorText" presStyleLbl="sibTrans2D1" presStyleIdx="2" presStyleCnt="4"/>
      <dgm:spPr/>
    </dgm:pt>
    <dgm:pt modelId="{0F13AA27-BABD-4BF7-AA4D-A66A4D2203EE}" type="pres">
      <dgm:prSet presAssocID="{E44E0356-E359-49F3-8708-9FADA0E164C4}" presName="node" presStyleLbl="node1" presStyleIdx="3" presStyleCnt="4">
        <dgm:presLayoutVars>
          <dgm:bulletEnabled val="1"/>
        </dgm:presLayoutVars>
      </dgm:prSet>
      <dgm:spPr/>
    </dgm:pt>
    <dgm:pt modelId="{D094117F-55F4-4D4B-B6E0-4428D46ACD1B}" type="pres">
      <dgm:prSet presAssocID="{70114C7B-92CF-4162-93C1-B8F297367B9D}" presName="sibTrans" presStyleLbl="sibTrans2D1" presStyleIdx="3" presStyleCnt="4"/>
      <dgm:spPr/>
    </dgm:pt>
    <dgm:pt modelId="{06D4B80A-1298-4E4F-9B26-51684CD326CF}" type="pres">
      <dgm:prSet presAssocID="{70114C7B-92CF-4162-93C1-B8F297367B9D}" presName="connectorText" presStyleLbl="sibTrans2D1" presStyleIdx="3" presStyleCnt="4"/>
      <dgm:spPr/>
    </dgm:pt>
  </dgm:ptLst>
  <dgm:cxnLst>
    <dgm:cxn modelId="{3C5EA007-D7AE-0D44-82C5-085F1E43E8FB}" type="presOf" srcId="{9C3005B4-E5C9-44CE-BD26-5B942A069C67}" destId="{29957A2B-8E2B-4E52-9F99-FFD6EB55C947}" srcOrd="0" destOrd="0" presId="urn:microsoft.com/office/officeart/2005/8/layout/cycle2"/>
    <dgm:cxn modelId="{8A3B180C-B6B4-BF40-8F57-5E099A865892}" type="presOf" srcId="{93465E7B-B3C1-488F-9F53-66E096F64086}" destId="{EFAE9E27-ECE8-4CD1-91B5-9C66A6B0ADD2}" srcOrd="0" destOrd="0" presId="urn:microsoft.com/office/officeart/2005/8/layout/cycle2"/>
    <dgm:cxn modelId="{385DB111-6468-4B88-BDEC-22C86261F045}" srcId="{C0E4B9FB-2CAF-4196-A617-E2AC06627FB2}" destId="{A4CA5B40-2506-4DB5-88D1-E6A4F6FEA820}" srcOrd="2" destOrd="0" parTransId="{1BD408CD-7577-4A3C-9E8A-1E11C768AF0B}" sibTransId="{4335A23E-E8A1-41DE-B1ED-6C5541FE387E}"/>
    <dgm:cxn modelId="{71BFFF15-EA6E-A341-8DFD-75ADD1C878F0}" type="presOf" srcId="{4335A23E-E8A1-41DE-B1ED-6C5541FE387E}" destId="{B470A10F-4FA3-4702-A35C-37EB9F04E6C0}" srcOrd="1" destOrd="0" presId="urn:microsoft.com/office/officeart/2005/8/layout/cycle2"/>
    <dgm:cxn modelId="{8E12FC29-C143-3E4A-80C5-9DE8951A6132}" type="presOf" srcId="{E44E0356-E359-49F3-8708-9FADA0E164C4}" destId="{0F13AA27-BABD-4BF7-AA4D-A66A4D2203EE}" srcOrd="0" destOrd="0" presId="urn:microsoft.com/office/officeart/2005/8/layout/cycle2"/>
    <dgm:cxn modelId="{E363052C-8C20-5B4E-8741-30329B449C48}" type="presOf" srcId="{A524E9C4-E2DD-4CB5-A509-E3BF2B228776}" destId="{2BA840E2-F3D4-43B1-8860-C887FD618F56}" srcOrd="0" destOrd="0" presId="urn:microsoft.com/office/officeart/2005/8/layout/cycle2"/>
    <dgm:cxn modelId="{89FFE72E-0A05-7140-BFED-809A34D0766A}" type="presOf" srcId="{3E57D868-BCBD-45D2-BA08-5DEC82AFD7AB}" destId="{8BA84934-A87B-4732-89E3-9A4074252379}" srcOrd="0" destOrd="0" presId="urn:microsoft.com/office/officeart/2005/8/layout/cycle2"/>
    <dgm:cxn modelId="{83A4AA3D-F89E-494C-9560-F694545D878F}" type="presOf" srcId="{A4CA5B40-2506-4DB5-88D1-E6A4F6FEA820}" destId="{5A0DADA7-940A-4BDE-9E6D-19495B9801DF}" srcOrd="0" destOrd="0" presId="urn:microsoft.com/office/officeart/2005/8/layout/cycle2"/>
    <dgm:cxn modelId="{229F6B6B-8C18-405B-AEDC-E8351BD64795}" srcId="{C0E4B9FB-2CAF-4196-A617-E2AC06627FB2}" destId="{A524E9C4-E2DD-4CB5-A509-E3BF2B228776}" srcOrd="0" destOrd="0" parTransId="{F985B737-4465-4231-985E-3E66E77DBA08}" sibTransId="{9C3005B4-E5C9-44CE-BD26-5B942A069C67}"/>
    <dgm:cxn modelId="{A60B2F6D-0ADD-7D4B-A0A7-9E37E6BAAB08}" type="presOf" srcId="{4335A23E-E8A1-41DE-B1ED-6C5541FE387E}" destId="{B0AEF9B3-2618-4D45-B46D-9ED937702065}" srcOrd="0" destOrd="0" presId="urn:microsoft.com/office/officeart/2005/8/layout/cycle2"/>
    <dgm:cxn modelId="{26C3F971-4558-2243-B267-33516C0498CB}" type="presOf" srcId="{3E57D868-BCBD-45D2-BA08-5DEC82AFD7AB}" destId="{083E6B00-B606-4576-887C-5AD27529A672}" srcOrd="1" destOrd="0" presId="urn:microsoft.com/office/officeart/2005/8/layout/cycle2"/>
    <dgm:cxn modelId="{67472759-6B53-4BF0-B799-80B8DD8DDDA2}" srcId="{C0E4B9FB-2CAF-4196-A617-E2AC06627FB2}" destId="{93465E7B-B3C1-488F-9F53-66E096F64086}" srcOrd="1" destOrd="0" parTransId="{52D5F3DF-0013-42D5-8ACD-48F9895BB53D}" sibTransId="{3E57D868-BCBD-45D2-BA08-5DEC82AFD7AB}"/>
    <dgm:cxn modelId="{029661A8-899C-554C-872D-BDB724D9072B}" type="presOf" srcId="{9C3005B4-E5C9-44CE-BD26-5B942A069C67}" destId="{D4CE26A6-900E-48CE-B355-A0451D4C53C6}" srcOrd="1" destOrd="0" presId="urn:microsoft.com/office/officeart/2005/8/layout/cycle2"/>
    <dgm:cxn modelId="{C478A8BF-3637-964D-8CBD-D4F071582926}" type="presOf" srcId="{70114C7B-92CF-4162-93C1-B8F297367B9D}" destId="{D094117F-55F4-4D4B-B6E0-4428D46ACD1B}" srcOrd="0" destOrd="0" presId="urn:microsoft.com/office/officeart/2005/8/layout/cycle2"/>
    <dgm:cxn modelId="{9D6116C4-089D-0344-8AB2-A8D14DBD5C28}" type="presOf" srcId="{C0E4B9FB-2CAF-4196-A617-E2AC06627FB2}" destId="{1AA6D007-C470-4BE1-9E98-C9E648BCB923}" srcOrd="0" destOrd="0" presId="urn:microsoft.com/office/officeart/2005/8/layout/cycle2"/>
    <dgm:cxn modelId="{8589B1DF-37DA-4983-B869-3560847F0850}" srcId="{C0E4B9FB-2CAF-4196-A617-E2AC06627FB2}" destId="{E44E0356-E359-49F3-8708-9FADA0E164C4}" srcOrd="3" destOrd="0" parTransId="{5EF89326-A3C1-4F5A-9952-89CA09EDCC21}" sibTransId="{70114C7B-92CF-4162-93C1-B8F297367B9D}"/>
    <dgm:cxn modelId="{045078FA-4E49-404A-ACF6-2E6A66767A67}" type="presOf" srcId="{70114C7B-92CF-4162-93C1-B8F297367B9D}" destId="{06D4B80A-1298-4E4F-9B26-51684CD326CF}" srcOrd="1" destOrd="0" presId="urn:microsoft.com/office/officeart/2005/8/layout/cycle2"/>
    <dgm:cxn modelId="{21E56B5E-466B-094A-8B01-701A8BE73D9A}" type="presParOf" srcId="{1AA6D007-C470-4BE1-9E98-C9E648BCB923}" destId="{2BA840E2-F3D4-43B1-8860-C887FD618F56}" srcOrd="0" destOrd="0" presId="urn:microsoft.com/office/officeart/2005/8/layout/cycle2"/>
    <dgm:cxn modelId="{0B5D34AA-D85E-EB45-8756-EEEC8A0D8BE1}" type="presParOf" srcId="{1AA6D007-C470-4BE1-9E98-C9E648BCB923}" destId="{29957A2B-8E2B-4E52-9F99-FFD6EB55C947}" srcOrd="1" destOrd="0" presId="urn:microsoft.com/office/officeart/2005/8/layout/cycle2"/>
    <dgm:cxn modelId="{2EAD981C-0ACC-C749-AFF1-4D697CD1B0D9}" type="presParOf" srcId="{29957A2B-8E2B-4E52-9F99-FFD6EB55C947}" destId="{D4CE26A6-900E-48CE-B355-A0451D4C53C6}" srcOrd="0" destOrd="0" presId="urn:microsoft.com/office/officeart/2005/8/layout/cycle2"/>
    <dgm:cxn modelId="{7B7627F6-94BA-A246-A98F-CB3124174128}" type="presParOf" srcId="{1AA6D007-C470-4BE1-9E98-C9E648BCB923}" destId="{EFAE9E27-ECE8-4CD1-91B5-9C66A6B0ADD2}" srcOrd="2" destOrd="0" presId="urn:microsoft.com/office/officeart/2005/8/layout/cycle2"/>
    <dgm:cxn modelId="{D64E57B9-4F80-3642-9377-EB80736AB3A7}" type="presParOf" srcId="{1AA6D007-C470-4BE1-9E98-C9E648BCB923}" destId="{8BA84934-A87B-4732-89E3-9A4074252379}" srcOrd="3" destOrd="0" presId="urn:microsoft.com/office/officeart/2005/8/layout/cycle2"/>
    <dgm:cxn modelId="{22098CC2-2129-C648-8D4E-712B2C122B6F}" type="presParOf" srcId="{8BA84934-A87B-4732-89E3-9A4074252379}" destId="{083E6B00-B606-4576-887C-5AD27529A672}" srcOrd="0" destOrd="0" presId="urn:microsoft.com/office/officeart/2005/8/layout/cycle2"/>
    <dgm:cxn modelId="{E97081EC-A928-0747-AF3E-F7E0DDE9DAD5}" type="presParOf" srcId="{1AA6D007-C470-4BE1-9E98-C9E648BCB923}" destId="{5A0DADA7-940A-4BDE-9E6D-19495B9801DF}" srcOrd="4" destOrd="0" presId="urn:microsoft.com/office/officeart/2005/8/layout/cycle2"/>
    <dgm:cxn modelId="{5E74851B-C6B2-8A47-A990-D86334FD7057}" type="presParOf" srcId="{1AA6D007-C470-4BE1-9E98-C9E648BCB923}" destId="{B0AEF9B3-2618-4D45-B46D-9ED937702065}" srcOrd="5" destOrd="0" presId="urn:microsoft.com/office/officeart/2005/8/layout/cycle2"/>
    <dgm:cxn modelId="{AA170613-ACB3-7142-B882-1AA77DEF2381}" type="presParOf" srcId="{B0AEF9B3-2618-4D45-B46D-9ED937702065}" destId="{B470A10F-4FA3-4702-A35C-37EB9F04E6C0}" srcOrd="0" destOrd="0" presId="urn:microsoft.com/office/officeart/2005/8/layout/cycle2"/>
    <dgm:cxn modelId="{D4F52159-A70B-4247-A232-DF13B40AEF6C}" type="presParOf" srcId="{1AA6D007-C470-4BE1-9E98-C9E648BCB923}" destId="{0F13AA27-BABD-4BF7-AA4D-A66A4D2203EE}" srcOrd="6" destOrd="0" presId="urn:microsoft.com/office/officeart/2005/8/layout/cycle2"/>
    <dgm:cxn modelId="{D25EB58A-E546-2944-B41C-E49FB654512F}" type="presParOf" srcId="{1AA6D007-C470-4BE1-9E98-C9E648BCB923}" destId="{D094117F-55F4-4D4B-B6E0-4428D46ACD1B}" srcOrd="7" destOrd="0" presId="urn:microsoft.com/office/officeart/2005/8/layout/cycle2"/>
    <dgm:cxn modelId="{241BA141-EEF6-6D45-BB5D-151B1399EBA2}" type="presParOf" srcId="{D094117F-55F4-4D4B-B6E0-4428D46ACD1B}" destId="{06D4B80A-1298-4E4F-9B26-51684CD326C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0E4B9FB-2CAF-4196-A617-E2AC06627FB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524E9C4-E2DD-4CB5-A509-E3BF2B228776}">
      <dgm:prSet phldrT="[Text]"/>
      <dgm:spPr/>
      <dgm:t>
        <a:bodyPr/>
        <a:lstStyle/>
        <a:p>
          <a:r>
            <a:rPr lang="en-US" dirty="0"/>
            <a:t>Plan</a:t>
          </a:r>
        </a:p>
      </dgm:t>
    </dgm:pt>
    <dgm:pt modelId="{F985B737-4465-4231-985E-3E66E77DBA08}" type="parTrans" cxnId="{229F6B6B-8C18-405B-AEDC-E8351BD64795}">
      <dgm:prSet/>
      <dgm:spPr/>
      <dgm:t>
        <a:bodyPr/>
        <a:lstStyle/>
        <a:p>
          <a:endParaRPr lang="en-US"/>
        </a:p>
      </dgm:t>
    </dgm:pt>
    <dgm:pt modelId="{9C3005B4-E5C9-44CE-BD26-5B942A069C67}" type="sibTrans" cxnId="{229F6B6B-8C18-405B-AEDC-E8351BD64795}">
      <dgm:prSet/>
      <dgm:spPr/>
      <dgm:t>
        <a:bodyPr/>
        <a:lstStyle/>
        <a:p>
          <a:endParaRPr lang="en-US"/>
        </a:p>
      </dgm:t>
    </dgm:pt>
    <dgm:pt modelId="{93465E7B-B3C1-488F-9F53-66E096F64086}">
      <dgm:prSet phldrT="[Text]"/>
      <dgm:spPr/>
      <dgm:t>
        <a:bodyPr/>
        <a:lstStyle/>
        <a:p>
          <a:r>
            <a:rPr lang="en-US" dirty="0"/>
            <a:t>Do</a:t>
          </a:r>
        </a:p>
      </dgm:t>
    </dgm:pt>
    <dgm:pt modelId="{52D5F3DF-0013-42D5-8ACD-48F9895BB53D}" type="parTrans" cxnId="{67472759-6B53-4BF0-B799-80B8DD8DDDA2}">
      <dgm:prSet/>
      <dgm:spPr/>
      <dgm:t>
        <a:bodyPr/>
        <a:lstStyle/>
        <a:p>
          <a:endParaRPr lang="en-US"/>
        </a:p>
      </dgm:t>
    </dgm:pt>
    <dgm:pt modelId="{3E57D868-BCBD-45D2-BA08-5DEC82AFD7AB}" type="sibTrans" cxnId="{67472759-6B53-4BF0-B799-80B8DD8DDDA2}">
      <dgm:prSet/>
      <dgm:spPr/>
      <dgm:t>
        <a:bodyPr/>
        <a:lstStyle/>
        <a:p>
          <a:endParaRPr lang="en-US"/>
        </a:p>
      </dgm:t>
    </dgm:pt>
    <dgm:pt modelId="{A4CA5B40-2506-4DB5-88D1-E6A4F6FEA820}">
      <dgm:prSet phldrT="[Text]"/>
      <dgm:spPr/>
      <dgm:t>
        <a:bodyPr/>
        <a:lstStyle/>
        <a:p>
          <a:r>
            <a:rPr lang="en-US" dirty="0"/>
            <a:t>Study</a:t>
          </a:r>
        </a:p>
      </dgm:t>
    </dgm:pt>
    <dgm:pt modelId="{1BD408CD-7577-4A3C-9E8A-1E11C768AF0B}" type="parTrans" cxnId="{385DB111-6468-4B88-BDEC-22C86261F045}">
      <dgm:prSet/>
      <dgm:spPr/>
      <dgm:t>
        <a:bodyPr/>
        <a:lstStyle/>
        <a:p>
          <a:endParaRPr lang="en-US"/>
        </a:p>
      </dgm:t>
    </dgm:pt>
    <dgm:pt modelId="{4335A23E-E8A1-41DE-B1ED-6C5541FE387E}" type="sibTrans" cxnId="{385DB111-6468-4B88-BDEC-22C86261F045}">
      <dgm:prSet/>
      <dgm:spPr/>
      <dgm:t>
        <a:bodyPr/>
        <a:lstStyle/>
        <a:p>
          <a:endParaRPr lang="en-US"/>
        </a:p>
      </dgm:t>
    </dgm:pt>
    <dgm:pt modelId="{E44E0356-E359-49F3-8708-9FADA0E164C4}">
      <dgm:prSet phldrT="[Text]"/>
      <dgm:spPr/>
      <dgm:t>
        <a:bodyPr/>
        <a:lstStyle/>
        <a:p>
          <a:r>
            <a:rPr lang="en-US" dirty="0"/>
            <a:t>Act</a:t>
          </a:r>
        </a:p>
      </dgm:t>
    </dgm:pt>
    <dgm:pt modelId="{5EF89326-A3C1-4F5A-9952-89CA09EDCC21}" type="parTrans" cxnId="{8589B1DF-37DA-4983-B869-3560847F0850}">
      <dgm:prSet/>
      <dgm:spPr/>
      <dgm:t>
        <a:bodyPr/>
        <a:lstStyle/>
        <a:p>
          <a:endParaRPr lang="en-US"/>
        </a:p>
      </dgm:t>
    </dgm:pt>
    <dgm:pt modelId="{70114C7B-92CF-4162-93C1-B8F297367B9D}" type="sibTrans" cxnId="{8589B1DF-37DA-4983-B869-3560847F0850}">
      <dgm:prSet/>
      <dgm:spPr/>
      <dgm:t>
        <a:bodyPr/>
        <a:lstStyle/>
        <a:p>
          <a:endParaRPr lang="en-US"/>
        </a:p>
      </dgm:t>
    </dgm:pt>
    <dgm:pt modelId="{1AA6D007-C470-4BE1-9E98-C9E648BCB923}" type="pres">
      <dgm:prSet presAssocID="{C0E4B9FB-2CAF-4196-A617-E2AC06627FB2}" presName="cycle" presStyleCnt="0">
        <dgm:presLayoutVars>
          <dgm:dir/>
          <dgm:resizeHandles val="exact"/>
        </dgm:presLayoutVars>
      </dgm:prSet>
      <dgm:spPr/>
    </dgm:pt>
    <dgm:pt modelId="{2BA840E2-F3D4-43B1-8860-C887FD618F56}" type="pres">
      <dgm:prSet presAssocID="{A524E9C4-E2DD-4CB5-A509-E3BF2B228776}" presName="node" presStyleLbl="node1" presStyleIdx="0" presStyleCnt="4">
        <dgm:presLayoutVars>
          <dgm:bulletEnabled val="1"/>
        </dgm:presLayoutVars>
      </dgm:prSet>
      <dgm:spPr/>
    </dgm:pt>
    <dgm:pt modelId="{29957A2B-8E2B-4E52-9F99-FFD6EB55C947}" type="pres">
      <dgm:prSet presAssocID="{9C3005B4-E5C9-44CE-BD26-5B942A069C67}" presName="sibTrans" presStyleLbl="sibTrans2D1" presStyleIdx="0" presStyleCnt="4"/>
      <dgm:spPr/>
    </dgm:pt>
    <dgm:pt modelId="{D4CE26A6-900E-48CE-B355-A0451D4C53C6}" type="pres">
      <dgm:prSet presAssocID="{9C3005B4-E5C9-44CE-BD26-5B942A069C67}" presName="connectorText" presStyleLbl="sibTrans2D1" presStyleIdx="0" presStyleCnt="4"/>
      <dgm:spPr/>
    </dgm:pt>
    <dgm:pt modelId="{EFAE9E27-ECE8-4CD1-91B5-9C66A6B0ADD2}" type="pres">
      <dgm:prSet presAssocID="{93465E7B-B3C1-488F-9F53-66E096F64086}" presName="node" presStyleLbl="node1" presStyleIdx="1" presStyleCnt="4">
        <dgm:presLayoutVars>
          <dgm:bulletEnabled val="1"/>
        </dgm:presLayoutVars>
      </dgm:prSet>
      <dgm:spPr/>
    </dgm:pt>
    <dgm:pt modelId="{8BA84934-A87B-4732-89E3-9A4074252379}" type="pres">
      <dgm:prSet presAssocID="{3E57D868-BCBD-45D2-BA08-5DEC82AFD7AB}" presName="sibTrans" presStyleLbl="sibTrans2D1" presStyleIdx="1" presStyleCnt="4"/>
      <dgm:spPr/>
    </dgm:pt>
    <dgm:pt modelId="{083E6B00-B606-4576-887C-5AD27529A672}" type="pres">
      <dgm:prSet presAssocID="{3E57D868-BCBD-45D2-BA08-5DEC82AFD7AB}" presName="connectorText" presStyleLbl="sibTrans2D1" presStyleIdx="1" presStyleCnt="4"/>
      <dgm:spPr/>
    </dgm:pt>
    <dgm:pt modelId="{5A0DADA7-940A-4BDE-9E6D-19495B9801DF}" type="pres">
      <dgm:prSet presAssocID="{A4CA5B40-2506-4DB5-88D1-E6A4F6FEA820}" presName="node" presStyleLbl="node1" presStyleIdx="2" presStyleCnt="4">
        <dgm:presLayoutVars>
          <dgm:bulletEnabled val="1"/>
        </dgm:presLayoutVars>
      </dgm:prSet>
      <dgm:spPr/>
    </dgm:pt>
    <dgm:pt modelId="{B0AEF9B3-2618-4D45-B46D-9ED937702065}" type="pres">
      <dgm:prSet presAssocID="{4335A23E-E8A1-41DE-B1ED-6C5541FE387E}" presName="sibTrans" presStyleLbl="sibTrans2D1" presStyleIdx="2" presStyleCnt="4"/>
      <dgm:spPr/>
    </dgm:pt>
    <dgm:pt modelId="{B470A10F-4FA3-4702-A35C-37EB9F04E6C0}" type="pres">
      <dgm:prSet presAssocID="{4335A23E-E8A1-41DE-B1ED-6C5541FE387E}" presName="connectorText" presStyleLbl="sibTrans2D1" presStyleIdx="2" presStyleCnt="4"/>
      <dgm:spPr/>
    </dgm:pt>
    <dgm:pt modelId="{0F13AA27-BABD-4BF7-AA4D-A66A4D2203EE}" type="pres">
      <dgm:prSet presAssocID="{E44E0356-E359-49F3-8708-9FADA0E164C4}" presName="node" presStyleLbl="node1" presStyleIdx="3" presStyleCnt="4">
        <dgm:presLayoutVars>
          <dgm:bulletEnabled val="1"/>
        </dgm:presLayoutVars>
      </dgm:prSet>
      <dgm:spPr/>
    </dgm:pt>
    <dgm:pt modelId="{D094117F-55F4-4D4B-B6E0-4428D46ACD1B}" type="pres">
      <dgm:prSet presAssocID="{70114C7B-92CF-4162-93C1-B8F297367B9D}" presName="sibTrans" presStyleLbl="sibTrans2D1" presStyleIdx="3" presStyleCnt="4"/>
      <dgm:spPr/>
    </dgm:pt>
    <dgm:pt modelId="{06D4B80A-1298-4E4F-9B26-51684CD326CF}" type="pres">
      <dgm:prSet presAssocID="{70114C7B-92CF-4162-93C1-B8F297367B9D}" presName="connectorText" presStyleLbl="sibTrans2D1" presStyleIdx="3" presStyleCnt="4"/>
      <dgm:spPr/>
    </dgm:pt>
  </dgm:ptLst>
  <dgm:cxnLst>
    <dgm:cxn modelId="{FD321505-FA9E-4549-9059-BDCAE5B3F215}" type="presOf" srcId="{A524E9C4-E2DD-4CB5-A509-E3BF2B228776}" destId="{2BA840E2-F3D4-43B1-8860-C887FD618F56}" srcOrd="0" destOrd="0" presId="urn:microsoft.com/office/officeart/2005/8/layout/cycle2"/>
    <dgm:cxn modelId="{385DB111-6468-4B88-BDEC-22C86261F045}" srcId="{C0E4B9FB-2CAF-4196-A617-E2AC06627FB2}" destId="{A4CA5B40-2506-4DB5-88D1-E6A4F6FEA820}" srcOrd="2" destOrd="0" parTransId="{1BD408CD-7577-4A3C-9E8A-1E11C768AF0B}" sibTransId="{4335A23E-E8A1-41DE-B1ED-6C5541FE387E}"/>
    <dgm:cxn modelId="{2BC4F214-451A-0B4A-AEAB-1D5B8545BC1A}" type="presOf" srcId="{4335A23E-E8A1-41DE-B1ED-6C5541FE387E}" destId="{B470A10F-4FA3-4702-A35C-37EB9F04E6C0}" srcOrd="1" destOrd="0" presId="urn:microsoft.com/office/officeart/2005/8/layout/cycle2"/>
    <dgm:cxn modelId="{0BFE8F1F-39E7-9442-A2BD-756FB8BE0B65}" type="presOf" srcId="{4335A23E-E8A1-41DE-B1ED-6C5541FE387E}" destId="{B0AEF9B3-2618-4D45-B46D-9ED937702065}" srcOrd="0" destOrd="0" presId="urn:microsoft.com/office/officeart/2005/8/layout/cycle2"/>
    <dgm:cxn modelId="{96B50D5E-6B92-0240-B154-5DC75229D5DF}" type="presOf" srcId="{70114C7B-92CF-4162-93C1-B8F297367B9D}" destId="{06D4B80A-1298-4E4F-9B26-51684CD326CF}" srcOrd="1" destOrd="0" presId="urn:microsoft.com/office/officeart/2005/8/layout/cycle2"/>
    <dgm:cxn modelId="{D79BE75E-81EB-934A-9B36-A40EBA9ECB63}" type="presOf" srcId="{3E57D868-BCBD-45D2-BA08-5DEC82AFD7AB}" destId="{8BA84934-A87B-4732-89E3-9A4074252379}" srcOrd="0" destOrd="0" presId="urn:microsoft.com/office/officeart/2005/8/layout/cycle2"/>
    <dgm:cxn modelId="{6EF2F94A-D07D-384A-8C4E-ADAF9FED2456}" type="presOf" srcId="{E44E0356-E359-49F3-8708-9FADA0E164C4}" destId="{0F13AA27-BABD-4BF7-AA4D-A66A4D2203EE}" srcOrd="0" destOrd="0" presId="urn:microsoft.com/office/officeart/2005/8/layout/cycle2"/>
    <dgm:cxn modelId="{229F6B6B-8C18-405B-AEDC-E8351BD64795}" srcId="{C0E4B9FB-2CAF-4196-A617-E2AC06627FB2}" destId="{A524E9C4-E2DD-4CB5-A509-E3BF2B228776}" srcOrd="0" destOrd="0" parTransId="{F985B737-4465-4231-985E-3E66E77DBA08}" sibTransId="{9C3005B4-E5C9-44CE-BD26-5B942A069C67}"/>
    <dgm:cxn modelId="{1FF99574-6BB6-6344-83F0-704D60E7F109}" type="presOf" srcId="{70114C7B-92CF-4162-93C1-B8F297367B9D}" destId="{D094117F-55F4-4D4B-B6E0-4428D46ACD1B}" srcOrd="0" destOrd="0" presId="urn:microsoft.com/office/officeart/2005/8/layout/cycle2"/>
    <dgm:cxn modelId="{64547275-3E30-A14B-8828-C19A475E7E87}" type="presOf" srcId="{C0E4B9FB-2CAF-4196-A617-E2AC06627FB2}" destId="{1AA6D007-C470-4BE1-9E98-C9E648BCB923}" srcOrd="0" destOrd="0" presId="urn:microsoft.com/office/officeart/2005/8/layout/cycle2"/>
    <dgm:cxn modelId="{67472759-6B53-4BF0-B799-80B8DD8DDDA2}" srcId="{C0E4B9FB-2CAF-4196-A617-E2AC06627FB2}" destId="{93465E7B-B3C1-488F-9F53-66E096F64086}" srcOrd="1" destOrd="0" parTransId="{52D5F3DF-0013-42D5-8ACD-48F9895BB53D}" sibTransId="{3E57D868-BCBD-45D2-BA08-5DEC82AFD7AB}"/>
    <dgm:cxn modelId="{83F51C89-4ABE-6B46-9D25-7C5E4FDFBE8D}" type="presOf" srcId="{9C3005B4-E5C9-44CE-BD26-5B942A069C67}" destId="{29957A2B-8E2B-4E52-9F99-FFD6EB55C947}" srcOrd="0" destOrd="0" presId="urn:microsoft.com/office/officeart/2005/8/layout/cycle2"/>
    <dgm:cxn modelId="{8EBF6F95-6423-F544-A2D3-998CE269F379}" type="presOf" srcId="{93465E7B-B3C1-488F-9F53-66E096F64086}" destId="{EFAE9E27-ECE8-4CD1-91B5-9C66A6B0ADD2}" srcOrd="0" destOrd="0" presId="urn:microsoft.com/office/officeart/2005/8/layout/cycle2"/>
    <dgm:cxn modelId="{4E6D20B4-EB57-D948-986E-9DD9A5234485}" type="presOf" srcId="{9C3005B4-E5C9-44CE-BD26-5B942A069C67}" destId="{D4CE26A6-900E-48CE-B355-A0451D4C53C6}" srcOrd="1" destOrd="0" presId="urn:microsoft.com/office/officeart/2005/8/layout/cycle2"/>
    <dgm:cxn modelId="{8589B1DF-37DA-4983-B869-3560847F0850}" srcId="{C0E4B9FB-2CAF-4196-A617-E2AC06627FB2}" destId="{E44E0356-E359-49F3-8708-9FADA0E164C4}" srcOrd="3" destOrd="0" parTransId="{5EF89326-A3C1-4F5A-9952-89CA09EDCC21}" sibTransId="{70114C7B-92CF-4162-93C1-B8F297367B9D}"/>
    <dgm:cxn modelId="{3EA59AE8-256C-1549-85E3-7BB4AA24BCB7}" type="presOf" srcId="{3E57D868-BCBD-45D2-BA08-5DEC82AFD7AB}" destId="{083E6B00-B606-4576-887C-5AD27529A672}" srcOrd="1" destOrd="0" presId="urn:microsoft.com/office/officeart/2005/8/layout/cycle2"/>
    <dgm:cxn modelId="{13F8BEFE-1EB8-3143-B735-331CD9AD1460}" type="presOf" srcId="{A4CA5B40-2506-4DB5-88D1-E6A4F6FEA820}" destId="{5A0DADA7-940A-4BDE-9E6D-19495B9801DF}" srcOrd="0" destOrd="0" presId="urn:microsoft.com/office/officeart/2005/8/layout/cycle2"/>
    <dgm:cxn modelId="{D16F7BC5-C2E2-0B44-ADF8-0392F61B64A7}" type="presParOf" srcId="{1AA6D007-C470-4BE1-9E98-C9E648BCB923}" destId="{2BA840E2-F3D4-43B1-8860-C887FD618F56}" srcOrd="0" destOrd="0" presId="urn:microsoft.com/office/officeart/2005/8/layout/cycle2"/>
    <dgm:cxn modelId="{65D2BBDF-8076-F743-83F0-59943861C4C7}" type="presParOf" srcId="{1AA6D007-C470-4BE1-9E98-C9E648BCB923}" destId="{29957A2B-8E2B-4E52-9F99-FFD6EB55C947}" srcOrd="1" destOrd="0" presId="urn:microsoft.com/office/officeart/2005/8/layout/cycle2"/>
    <dgm:cxn modelId="{184E0E87-C361-2F4E-B17F-F09EED5857B8}" type="presParOf" srcId="{29957A2B-8E2B-4E52-9F99-FFD6EB55C947}" destId="{D4CE26A6-900E-48CE-B355-A0451D4C53C6}" srcOrd="0" destOrd="0" presId="urn:microsoft.com/office/officeart/2005/8/layout/cycle2"/>
    <dgm:cxn modelId="{81F4106E-24D2-CE4F-815B-1A5F0F99868F}" type="presParOf" srcId="{1AA6D007-C470-4BE1-9E98-C9E648BCB923}" destId="{EFAE9E27-ECE8-4CD1-91B5-9C66A6B0ADD2}" srcOrd="2" destOrd="0" presId="urn:microsoft.com/office/officeart/2005/8/layout/cycle2"/>
    <dgm:cxn modelId="{ECCDD275-CA07-B44B-8291-C1CD867AA76F}" type="presParOf" srcId="{1AA6D007-C470-4BE1-9E98-C9E648BCB923}" destId="{8BA84934-A87B-4732-89E3-9A4074252379}" srcOrd="3" destOrd="0" presId="urn:microsoft.com/office/officeart/2005/8/layout/cycle2"/>
    <dgm:cxn modelId="{B15DD25D-47CB-554B-98F6-7318DF5E80B0}" type="presParOf" srcId="{8BA84934-A87B-4732-89E3-9A4074252379}" destId="{083E6B00-B606-4576-887C-5AD27529A672}" srcOrd="0" destOrd="0" presId="urn:microsoft.com/office/officeart/2005/8/layout/cycle2"/>
    <dgm:cxn modelId="{0659761D-CE5D-DE4B-AF93-7D346B0DA2E8}" type="presParOf" srcId="{1AA6D007-C470-4BE1-9E98-C9E648BCB923}" destId="{5A0DADA7-940A-4BDE-9E6D-19495B9801DF}" srcOrd="4" destOrd="0" presId="urn:microsoft.com/office/officeart/2005/8/layout/cycle2"/>
    <dgm:cxn modelId="{B2A7B8B9-FC69-C249-A34F-B0786FA2B3C6}" type="presParOf" srcId="{1AA6D007-C470-4BE1-9E98-C9E648BCB923}" destId="{B0AEF9B3-2618-4D45-B46D-9ED937702065}" srcOrd="5" destOrd="0" presId="urn:microsoft.com/office/officeart/2005/8/layout/cycle2"/>
    <dgm:cxn modelId="{963F9117-33D6-C54B-9E56-DB08ED618DFA}" type="presParOf" srcId="{B0AEF9B3-2618-4D45-B46D-9ED937702065}" destId="{B470A10F-4FA3-4702-A35C-37EB9F04E6C0}" srcOrd="0" destOrd="0" presId="urn:microsoft.com/office/officeart/2005/8/layout/cycle2"/>
    <dgm:cxn modelId="{7A17801F-4BEC-054B-A6CC-D19317172AA2}" type="presParOf" srcId="{1AA6D007-C470-4BE1-9E98-C9E648BCB923}" destId="{0F13AA27-BABD-4BF7-AA4D-A66A4D2203EE}" srcOrd="6" destOrd="0" presId="urn:microsoft.com/office/officeart/2005/8/layout/cycle2"/>
    <dgm:cxn modelId="{691C1B77-6610-7545-9AF0-C8E07A709BC9}" type="presParOf" srcId="{1AA6D007-C470-4BE1-9E98-C9E648BCB923}" destId="{D094117F-55F4-4D4B-B6E0-4428D46ACD1B}" srcOrd="7" destOrd="0" presId="urn:microsoft.com/office/officeart/2005/8/layout/cycle2"/>
    <dgm:cxn modelId="{81133470-C036-D840-AFE8-B9D3AB020F69}" type="presParOf" srcId="{D094117F-55F4-4D4B-B6E0-4428D46ACD1B}" destId="{06D4B80A-1298-4E4F-9B26-51684CD326CF}"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0E4B9FB-2CAF-4196-A617-E2AC06627FB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524E9C4-E2DD-4CB5-A509-E3BF2B228776}">
      <dgm:prSet phldrT="[Text]"/>
      <dgm:spPr/>
      <dgm:t>
        <a:bodyPr/>
        <a:lstStyle/>
        <a:p>
          <a:r>
            <a:rPr lang="en-US" dirty="0"/>
            <a:t>Plan</a:t>
          </a:r>
        </a:p>
      </dgm:t>
    </dgm:pt>
    <dgm:pt modelId="{F985B737-4465-4231-985E-3E66E77DBA08}" type="parTrans" cxnId="{229F6B6B-8C18-405B-AEDC-E8351BD64795}">
      <dgm:prSet/>
      <dgm:spPr/>
      <dgm:t>
        <a:bodyPr/>
        <a:lstStyle/>
        <a:p>
          <a:endParaRPr lang="en-US"/>
        </a:p>
      </dgm:t>
    </dgm:pt>
    <dgm:pt modelId="{9C3005B4-E5C9-44CE-BD26-5B942A069C67}" type="sibTrans" cxnId="{229F6B6B-8C18-405B-AEDC-E8351BD64795}">
      <dgm:prSet/>
      <dgm:spPr/>
      <dgm:t>
        <a:bodyPr/>
        <a:lstStyle/>
        <a:p>
          <a:endParaRPr lang="en-US"/>
        </a:p>
      </dgm:t>
    </dgm:pt>
    <dgm:pt modelId="{93465E7B-B3C1-488F-9F53-66E096F64086}">
      <dgm:prSet phldrT="[Text]"/>
      <dgm:spPr/>
      <dgm:t>
        <a:bodyPr/>
        <a:lstStyle/>
        <a:p>
          <a:r>
            <a:rPr lang="en-US" dirty="0"/>
            <a:t>Do</a:t>
          </a:r>
        </a:p>
      </dgm:t>
    </dgm:pt>
    <dgm:pt modelId="{52D5F3DF-0013-42D5-8ACD-48F9895BB53D}" type="parTrans" cxnId="{67472759-6B53-4BF0-B799-80B8DD8DDDA2}">
      <dgm:prSet/>
      <dgm:spPr/>
      <dgm:t>
        <a:bodyPr/>
        <a:lstStyle/>
        <a:p>
          <a:endParaRPr lang="en-US"/>
        </a:p>
      </dgm:t>
    </dgm:pt>
    <dgm:pt modelId="{3E57D868-BCBD-45D2-BA08-5DEC82AFD7AB}" type="sibTrans" cxnId="{67472759-6B53-4BF0-B799-80B8DD8DDDA2}">
      <dgm:prSet/>
      <dgm:spPr/>
      <dgm:t>
        <a:bodyPr/>
        <a:lstStyle/>
        <a:p>
          <a:endParaRPr lang="en-US"/>
        </a:p>
      </dgm:t>
    </dgm:pt>
    <dgm:pt modelId="{A4CA5B40-2506-4DB5-88D1-E6A4F6FEA820}">
      <dgm:prSet phldrT="[Text]"/>
      <dgm:spPr/>
      <dgm:t>
        <a:bodyPr/>
        <a:lstStyle/>
        <a:p>
          <a:r>
            <a:rPr lang="en-US" dirty="0"/>
            <a:t>Study</a:t>
          </a:r>
        </a:p>
      </dgm:t>
    </dgm:pt>
    <dgm:pt modelId="{1BD408CD-7577-4A3C-9E8A-1E11C768AF0B}" type="parTrans" cxnId="{385DB111-6468-4B88-BDEC-22C86261F045}">
      <dgm:prSet/>
      <dgm:spPr/>
      <dgm:t>
        <a:bodyPr/>
        <a:lstStyle/>
        <a:p>
          <a:endParaRPr lang="en-US"/>
        </a:p>
      </dgm:t>
    </dgm:pt>
    <dgm:pt modelId="{4335A23E-E8A1-41DE-B1ED-6C5541FE387E}" type="sibTrans" cxnId="{385DB111-6468-4B88-BDEC-22C86261F045}">
      <dgm:prSet/>
      <dgm:spPr/>
      <dgm:t>
        <a:bodyPr/>
        <a:lstStyle/>
        <a:p>
          <a:endParaRPr lang="en-US"/>
        </a:p>
      </dgm:t>
    </dgm:pt>
    <dgm:pt modelId="{E44E0356-E359-49F3-8708-9FADA0E164C4}">
      <dgm:prSet phldrT="[Text]"/>
      <dgm:spPr/>
      <dgm:t>
        <a:bodyPr/>
        <a:lstStyle/>
        <a:p>
          <a:r>
            <a:rPr lang="en-US" dirty="0"/>
            <a:t>Act</a:t>
          </a:r>
        </a:p>
      </dgm:t>
    </dgm:pt>
    <dgm:pt modelId="{5EF89326-A3C1-4F5A-9952-89CA09EDCC21}" type="parTrans" cxnId="{8589B1DF-37DA-4983-B869-3560847F0850}">
      <dgm:prSet/>
      <dgm:spPr/>
      <dgm:t>
        <a:bodyPr/>
        <a:lstStyle/>
        <a:p>
          <a:endParaRPr lang="en-US"/>
        </a:p>
      </dgm:t>
    </dgm:pt>
    <dgm:pt modelId="{70114C7B-92CF-4162-93C1-B8F297367B9D}" type="sibTrans" cxnId="{8589B1DF-37DA-4983-B869-3560847F0850}">
      <dgm:prSet/>
      <dgm:spPr/>
      <dgm:t>
        <a:bodyPr/>
        <a:lstStyle/>
        <a:p>
          <a:endParaRPr lang="en-US"/>
        </a:p>
      </dgm:t>
    </dgm:pt>
    <dgm:pt modelId="{1AA6D007-C470-4BE1-9E98-C9E648BCB923}" type="pres">
      <dgm:prSet presAssocID="{C0E4B9FB-2CAF-4196-A617-E2AC06627FB2}" presName="cycle" presStyleCnt="0">
        <dgm:presLayoutVars>
          <dgm:dir/>
          <dgm:resizeHandles val="exact"/>
        </dgm:presLayoutVars>
      </dgm:prSet>
      <dgm:spPr/>
    </dgm:pt>
    <dgm:pt modelId="{2BA840E2-F3D4-43B1-8860-C887FD618F56}" type="pres">
      <dgm:prSet presAssocID="{A524E9C4-E2DD-4CB5-A509-E3BF2B228776}" presName="node" presStyleLbl="node1" presStyleIdx="0" presStyleCnt="4">
        <dgm:presLayoutVars>
          <dgm:bulletEnabled val="1"/>
        </dgm:presLayoutVars>
      </dgm:prSet>
      <dgm:spPr/>
    </dgm:pt>
    <dgm:pt modelId="{29957A2B-8E2B-4E52-9F99-FFD6EB55C947}" type="pres">
      <dgm:prSet presAssocID="{9C3005B4-E5C9-44CE-BD26-5B942A069C67}" presName="sibTrans" presStyleLbl="sibTrans2D1" presStyleIdx="0" presStyleCnt="4"/>
      <dgm:spPr/>
    </dgm:pt>
    <dgm:pt modelId="{D4CE26A6-900E-48CE-B355-A0451D4C53C6}" type="pres">
      <dgm:prSet presAssocID="{9C3005B4-E5C9-44CE-BD26-5B942A069C67}" presName="connectorText" presStyleLbl="sibTrans2D1" presStyleIdx="0" presStyleCnt="4"/>
      <dgm:spPr/>
    </dgm:pt>
    <dgm:pt modelId="{EFAE9E27-ECE8-4CD1-91B5-9C66A6B0ADD2}" type="pres">
      <dgm:prSet presAssocID="{93465E7B-B3C1-488F-9F53-66E096F64086}" presName="node" presStyleLbl="node1" presStyleIdx="1" presStyleCnt="4">
        <dgm:presLayoutVars>
          <dgm:bulletEnabled val="1"/>
        </dgm:presLayoutVars>
      </dgm:prSet>
      <dgm:spPr/>
    </dgm:pt>
    <dgm:pt modelId="{8BA84934-A87B-4732-89E3-9A4074252379}" type="pres">
      <dgm:prSet presAssocID="{3E57D868-BCBD-45D2-BA08-5DEC82AFD7AB}" presName="sibTrans" presStyleLbl="sibTrans2D1" presStyleIdx="1" presStyleCnt="4"/>
      <dgm:spPr/>
    </dgm:pt>
    <dgm:pt modelId="{083E6B00-B606-4576-887C-5AD27529A672}" type="pres">
      <dgm:prSet presAssocID="{3E57D868-BCBD-45D2-BA08-5DEC82AFD7AB}" presName="connectorText" presStyleLbl="sibTrans2D1" presStyleIdx="1" presStyleCnt="4"/>
      <dgm:spPr/>
    </dgm:pt>
    <dgm:pt modelId="{5A0DADA7-940A-4BDE-9E6D-19495B9801DF}" type="pres">
      <dgm:prSet presAssocID="{A4CA5B40-2506-4DB5-88D1-E6A4F6FEA820}" presName="node" presStyleLbl="node1" presStyleIdx="2" presStyleCnt="4">
        <dgm:presLayoutVars>
          <dgm:bulletEnabled val="1"/>
        </dgm:presLayoutVars>
      </dgm:prSet>
      <dgm:spPr/>
    </dgm:pt>
    <dgm:pt modelId="{B0AEF9B3-2618-4D45-B46D-9ED937702065}" type="pres">
      <dgm:prSet presAssocID="{4335A23E-E8A1-41DE-B1ED-6C5541FE387E}" presName="sibTrans" presStyleLbl="sibTrans2D1" presStyleIdx="2" presStyleCnt="4"/>
      <dgm:spPr/>
    </dgm:pt>
    <dgm:pt modelId="{B470A10F-4FA3-4702-A35C-37EB9F04E6C0}" type="pres">
      <dgm:prSet presAssocID="{4335A23E-E8A1-41DE-B1ED-6C5541FE387E}" presName="connectorText" presStyleLbl="sibTrans2D1" presStyleIdx="2" presStyleCnt="4"/>
      <dgm:spPr/>
    </dgm:pt>
    <dgm:pt modelId="{0F13AA27-BABD-4BF7-AA4D-A66A4D2203EE}" type="pres">
      <dgm:prSet presAssocID="{E44E0356-E359-49F3-8708-9FADA0E164C4}" presName="node" presStyleLbl="node1" presStyleIdx="3" presStyleCnt="4">
        <dgm:presLayoutVars>
          <dgm:bulletEnabled val="1"/>
        </dgm:presLayoutVars>
      </dgm:prSet>
      <dgm:spPr/>
    </dgm:pt>
    <dgm:pt modelId="{D094117F-55F4-4D4B-B6E0-4428D46ACD1B}" type="pres">
      <dgm:prSet presAssocID="{70114C7B-92CF-4162-93C1-B8F297367B9D}" presName="sibTrans" presStyleLbl="sibTrans2D1" presStyleIdx="3" presStyleCnt="4"/>
      <dgm:spPr/>
    </dgm:pt>
    <dgm:pt modelId="{06D4B80A-1298-4E4F-9B26-51684CD326CF}" type="pres">
      <dgm:prSet presAssocID="{70114C7B-92CF-4162-93C1-B8F297367B9D}" presName="connectorText" presStyleLbl="sibTrans2D1" presStyleIdx="3" presStyleCnt="4"/>
      <dgm:spPr/>
    </dgm:pt>
  </dgm:ptLst>
  <dgm:cxnLst>
    <dgm:cxn modelId="{385DB111-6468-4B88-BDEC-22C86261F045}" srcId="{C0E4B9FB-2CAF-4196-A617-E2AC06627FB2}" destId="{A4CA5B40-2506-4DB5-88D1-E6A4F6FEA820}" srcOrd="2" destOrd="0" parTransId="{1BD408CD-7577-4A3C-9E8A-1E11C768AF0B}" sibTransId="{4335A23E-E8A1-41DE-B1ED-6C5541FE387E}"/>
    <dgm:cxn modelId="{99714312-C1D2-7B46-AE2B-4C05FE9A5B04}" type="presOf" srcId="{3E57D868-BCBD-45D2-BA08-5DEC82AFD7AB}" destId="{8BA84934-A87B-4732-89E3-9A4074252379}" srcOrd="0" destOrd="0" presId="urn:microsoft.com/office/officeart/2005/8/layout/cycle2"/>
    <dgm:cxn modelId="{CCCF7B1C-FB95-D74E-9CBB-7A01EFBC3B43}" type="presOf" srcId="{C0E4B9FB-2CAF-4196-A617-E2AC06627FB2}" destId="{1AA6D007-C470-4BE1-9E98-C9E648BCB923}" srcOrd="0" destOrd="0" presId="urn:microsoft.com/office/officeart/2005/8/layout/cycle2"/>
    <dgm:cxn modelId="{99774F68-7AC6-5944-AF33-BAB4D47E259C}" type="presOf" srcId="{70114C7B-92CF-4162-93C1-B8F297367B9D}" destId="{06D4B80A-1298-4E4F-9B26-51684CD326CF}" srcOrd="1" destOrd="0" presId="urn:microsoft.com/office/officeart/2005/8/layout/cycle2"/>
    <dgm:cxn modelId="{229F6B6B-8C18-405B-AEDC-E8351BD64795}" srcId="{C0E4B9FB-2CAF-4196-A617-E2AC06627FB2}" destId="{A524E9C4-E2DD-4CB5-A509-E3BF2B228776}" srcOrd="0" destOrd="0" parTransId="{F985B737-4465-4231-985E-3E66E77DBA08}" sibTransId="{9C3005B4-E5C9-44CE-BD26-5B942A069C67}"/>
    <dgm:cxn modelId="{27BB7A50-89F4-4644-B36F-790DFA3FC019}" type="presOf" srcId="{93465E7B-B3C1-488F-9F53-66E096F64086}" destId="{EFAE9E27-ECE8-4CD1-91B5-9C66A6B0ADD2}" srcOrd="0" destOrd="0" presId="urn:microsoft.com/office/officeart/2005/8/layout/cycle2"/>
    <dgm:cxn modelId="{C2E7FF50-BFB7-4941-AAF3-3865F2DFB5C1}" type="presOf" srcId="{70114C7B-92CF-4162-93C1-B8F297367B9D}" destId="{D094117F-55F4-4D4B-B6E0-4428D46ACD1B}" srcOrd="0" destOrd="0" presId="urn:microsoft.com/office/officeart/2005/8/layout/cycle2"/>
    <dgm:cxn modelId="{67472759-6B53-4BF0-B799-80B8DD8DDDA2}" srcId="{C0E4B9FB-2CAF-4196-A617-E2AC06627FB2}" destId="{93465E7B-B3C1-488F-9F53-66E096F64086}" srcOrd="1" destOrd="0" parTransId="{52D5F3DF-0013-42D5-8ACD-48F9895BB53D}" sibTransId="{3E57D868-BCBD-45D2-BA08-5DEC82AFD7AB}"/>
    <dgm:cxn modelId="{72DB6F7B-CE5E-8A44-A0E6-15399596D443}" type="presOf" srcId="{4335A23E-E8A1-41DE-B1ED-6C5541FE387E}" destId="{B0AEF9B3-2618-4D45-B46D-9ED937702065}" srcOrd="0" destOrd="0" presId="urn:microsoft.com/office/officeart/2005/8/layout/cycle2"/>
    <dgm:cxn modelId="{8B5C5B80-BF54-FC4E-8914-C8CEDB13558D}" type="presOf" srcId="{E44E0356-E359-49F3-8708-9FADA0E164C4}" destId="{0F13AA27-BABD-4BF7-AA4D-A66A4D2203EE}" srcOrd="0" destOrd="0" presId="urn:microsoft.com/office/officeart/2005/8/layout/cycle2"/>
    <dgm:cxn modelId="{5D5F9380-9F81-E948-904F-E1729CD54D91}" type="presOf" srcId="{4335A23E-E8A1-41DE-B1ED-6C5541FE387E}" destId="{B470A10F-4FA3-4702-A35C-37EB9F04E6C0}" srcOrd="1" destOrd="0" presId="urn:microsoft.com/office/officeart/2005/8/layout/cycle2"/>
    <dgm:cxn modelId="{B83260AC-778E-F84E-84DE-F657C28B3E62}" type="presOf" srcId="{9C3005B4-E5C9-44CE-BD26-5B942A069C67}" destId="{D4CE26A6-900E-48CE-B355-A0451D4C53C6}" srcOrd="1" destOrd="0" presId="urn:microsoft.com/office/officeart/2005/8/layout/cycle2"/>
    <dgm:cxn modelId="{96212EAD-EEA3-344B-9156-42A263A2F47B}" type="presOf" srcId="{3E57D868-BCBD-45D2-BA08-5DEC82AFD7AB}" destId="{083E6B00-B606-4576-887C-5AD27529A672}" srcOrd="1" destOrd="0" presId="urn:microsoft.com/office/officeart/2005/8/layout/cycle2"/>
    <dgm:cxn modelId="{35E252CA-E23B-3B42-88BE-C5277A24F45A}" type="presOf" srcId="{9C3005B4-E5C9-44CE-BD26-5B942A069C67}" destId="{29957A2B-8E2B-4E52-9F99-FFD6EB55C947}" srcOrd="0" destOrd="0" presId="urn:microsoft.com/office/officeart/2005/8/layout/cycle2"/>
    <dgm:cxn modelId="{8589B1DF-37DA-4983-B869-3560847F0850}" srcId="{C0E4B9FB-2CAF-4196-A617-E2AC06627FB2}" destId="{E44E0356-E359-49F3-8708-9FADA0E164C4}" srcOrd="3" destOrd="0" parTransId="{5EF89326-A3C1-4F5A-9952-89CA09EDCC21}" sibTransId="{70114C7B-92CF-4162-93C1-B8F297367B9D}"/>
    <dgm:cxn modelId="{A91B29E4-9E7C-4F45-9F7E-3D89F997CB17}" type="presOf" srcId="{A4CA5B40-2506-4DB5-88D1-E6A4F6FEA820}" destId="{5A0DADA7-940A-4BDE-9E6D-19495B9801DF}" srcOrd="0" destOrd="0" presId="urn:microsoft.com/office/officeart/2005/8/layout/cycle2"/>
    <dgm:cxn modelId="{9F939BF5-4F3A-594E-BC21-2C92F5D42C82}" type="presOf" srcId="{A524E9C4-E2DD-4CB5-A509-E3BF2B228776}" destId="{2BA840E2-F3D4-43B1-8860-C887FD618F56}" srcOrd="0" destOrd="0" presId="urn:microsoft.com/office/officeart/2005/8/layout/cycle2"/>
    <dgm:cxn modelId="{4EFC8F69-9FA5-574C-BF7F-C786781A97FB}" type="presParOf" srcId="{1AA6D007-C470-4BE1-9E98-C9E648BCB923}" destId="{2BA840E2-F3D4-43B1-8860-C887FD618F56}" srcOrd="0" destOrd="0" presId="urn:microsoft.com/office/officeart/2005/8/layout/cycle2"/>
    <dgm:cxn modelId="{E07613D1-A4F0-2E40-B754-A06E92788F13}" type="presParOf" srcId="{1AA6D007-C470-4BE1-9E98-C9E648BCB923}" destId="{29957A2B-8E2B-4E52-9F99-FFD6EB55C947}" srcOrd="1" destOrd="0" presId="urn:microsoft.com/office/officeart/2005/8/layout/cycle2"/>
    <dgm:cxn modelId="{E032E82D-6434-5343-8FA9-95F7E29A91EB}" type="presParOf" srcId="{29957A2B-8E2B-4E52-9F99-FFD6EB55C947}" destId="{D4CE26A6-900E-48CE-B355-A0451D4C53C6}" srcOrd="0" destOrd="0" presId="urn:microsoft.com/office/officeart/2005/8/layout/cycle2"/>
    <dgm:cxn modelId="{D68621B5-BB83-AD48-99EA-9118845D1986}" type="presParOf" srcId="{1AA6D007-C470-4BE1-9E98-C9E648BCB923}" destId="{EFAE9E27-ECE8-4CD1-91B5-9C66A6B0ADD2}" srcOrd="2" destOrd="0" presId="urn:microsoft.com/office/officeart/2005/8/layout/cycle2"/>
    <dgm:cxn modelId="{EA1881DE-D914-174A-812A-B240BC174274}" type="presParOf" srcId="{1AA6D007-C470-4BE1-9E98-C9E648BCB923}" destId="{8BA84934-A87B-4732-89E3-9A4074252379}" srcOrd="3" destOrd="0" presId="urn:microsoft.com/office/officeart/2005/8/layout/cycle2"/>
    <dgm:cxn modelId="{4C5949E0-F0FD-C643-A2E0-98A168AF237D}" type="presParOf" srcId="{8BA84934-A87B-4732-89E3-9A4074252379}" destId="{083E6B00-B606-4576-887C-5AD27529A672}" srcOrd="0" destOrd="0" presId="urn:microsoft.com/office/officeart/2005/8/layout/cycle2"/>
    <dgm:cxn modelId="{55B50202-543C-0545-A699-615614EE89B8}" type="presParOf" srcId="{1AA6D007-C470-4BE1-9E98-C9E648BCB923}" destId="{5A0DADA7-940A-4BDE-9E6D-19495B9801DF}" srcOrd="4" destOrd="0" presId="urn:microsoft.com/office/officeart/2005/8/layout/cycle2"/>
    <dgm:cxn modelId="{8B1963EC-6DD0-4C4F-8166-6082B0C6C706}" type="presParOf" srcId="{1AA6D007-C470-4BE1-9E98-C9E648BCB923}" destId="{B0AEF9B3-2618-4D45-B46D-9ED937702065}" srcOrd="5" destOrd="0" presId="urn:microsoft.com/office/officeart/2005/8/layout/cycle2"/>
    <dgm:cxn modelId="{76E5AB45-EED0-9244-ABBC-F5363C642B16}" type="presParOf" srcId="{B0AEF9B3-2618-4D45-B46D-9ED937702065}" destId="{B470A10F-4FA3-4702-A35C-37EB9F04E6C0}" srcOrd="0" destOrd="0" presId="urn:microsoft.com/office/officeart/2005/8/layout/cycle2"/>
    <dgm:cxn modelId="{8BA52217-4AD7-FA48-BA42-D2CD65A5D3BF}" type="presParOf" srcId="{1AA6D007-C470-4BE1-9E98-C9E648BCB923}" destId="{0F13AA27-BABD-4BF7-AA4D-A66A4D2203EE}" srcOrd="6" destOrd="0" presId="urn:microsoft.com/office/officeart/2005/8/layout/cycle2"/>
    <dgm:cxn modelId="{723446E1-B362-A747-8E11-FBBAAFE40C34}" type="presParOf" srcId="{1AA6D007-C470-4BE1-9E98-C9E648BCB923}" destId="{D094117F-55F4-4D4B-B6E0-4428D46ACD1B}" srcOrd="7" destOrd="0" presId="urn:microsoft.com/office/officeart/2005/8/layout/cycle2"/>
    <dgm:cxn modelId="{1B5B3C3F-FA0D-7A42-8E58-C9275FA1BCC8}" type="presParOf" srcId="{D094117F-55F4-4D4B-B6E0-4428D46ACD1B}" destId="{06D4B80A-1298-4E4F-9B26-51684CD326CF}" srcOrd="0" destOrd="0" presId="urn:microsoft.com/office/officeart/2005/8/layout/cycle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0E4B9FB-2CAF-4196-A617-E2AC06627FB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524E9C4-E2DD-4CB5-A509-E3BF2B228776}">
      <dgm:prSet phldrT="[Text]"/>
      <dgm:spPr/>
      <dgm:t>
        <a:bodyPr/>
        <a:lstStyle/>
        <a:p>
          <a:r>
            <a:rPr lang="en-US" dirty="0"/>
            <a:t>Plan</a:t>
          </a:r>
        </a:p>
      </dgm:t>
    </dgm:pt>
    <dgm:pt modelId="{F985B737-4465-4231-985E-3E66E77DBA08}" type="parTrans" cxnId="{229F6B6B-8C18-405B-AEDC-E8351BD64795}">
      <dgm:prSet/>
      <dgm:spPr/>
      <dgm:t>
        <a:bodyPr/>
        <a:lstStyle/>
        <a:p>
          <a:endParaRPr lang="en-US"/>
        </a:p>
      </dgm:t>
    </dgm:pt>
    <dgm:pt modelId="{9C3005B4-E5C9-44CE-BD26-5B942A069C67}" type="sibTrans" cxnId="{229F6B6B-8C18-405B-AEDC-E8351BD64795}">
      <dgm:prSet/>
      <dgm:spPr/>
      <dgm:t>
        <a:bodyPr/>
        <a:lstStyle/>
        <a:p>
          <a:endParaRPr lang="en-US"/>
        </a:p>
      </dgm:t>
    </dgm:pt>
    <dgm:pt modelId="{93465E7B-B3C1-488F-9F53-66E096F64086}">
      <dgm:prSet phldrT="[Text]"/>
      <dgm:spPr/>
      <dgm:t>
        <a:bodyPr/>
        <a:lstStyle/>
        <a:p>
          <a:r>
            <a:rPr lang="en-US" dirty="0"/>
            <a:t>Do</a:t>
          </a:r>
        </a:p>
      </dgm:t>
    </dgm:pt>
    <dgm:pt modelId="{52D5F3DF-0013-42D5-8ACD-48F9895BB53D}" type="parTrans" cxnId="{67472759-6B53-4BF0-B799-80B8DD8DDDA2}">
      <dgm:prSet/>
      <dgm:spPr/>
      <dgm:t>
        <a:bodyPr/>
        <a:lstStyle/>
        <a:p>
          <a:endParaRPr lang="en-US"/>
        </a:p>
      </dgm:t>
    </dgm:pt>
    <dgm:pt modelId="{3E57D868-BCBD-45D2-BA08-5DEC82AFD7AB}" type="sibTrans" cxnId="{67472759-6B53-4BF0-B799-80B8DD8DDDA2}">
      <dgm:prSet/>
      <dgm:spPr/>
      <dgm:t>
        <a:bodyPr/>
        <a:lstStyle/>
        <a:p>
          <a:endParaRPr lang="en-US"/>
        </a:p>
      </dgm:t>
    </dgm:pt>
    <dgm:pt modelId="{A4CA5B40-2506-4DB5-88D1-E6A4F6FEA820}">
      <dgm:prSet phldrT="[Text]"/>
      <dgm:spPr/>
      <dgm:t>
        <a:bodyPr/>
        <a:lstStyle/>
        <a:p>
          <a:r>
            <a:rPr lang="en-US" dirty="0"/>
            <a:t>Study</a:t>
          </a:r>
        </a:p>
      </dgm:t>
    </dgm:pt>
    <dgm:pt modelId="{1BD408CD-7577-4A3C-9E8A-1E11C768AF0B}" type="parTrans" cxnId="{385DB111-6468-4B88-BDEC-22C86261F045}">
      <dgm:prSet/>
      <dgm:spPr/>
      <dgm:t>
        <a:bodyPr/>
        <a:lstStyle/>
        <a:p>
          <a:endParaRPr lang="en-US"/>
        </a:p>
      </dgm:t>
    </dgm:pt>
    <dgm:pt modelId="{4335A23E-E8A1-41DE-B1ED-6C5541FE387E}" type="sibTrans" cxnId="{385DB111-6468-4B88-BDEC-22C86261F045}">
      <dgm:prSet/>
      <dgm:spPr/>
      <dgm:t>
        <a:bodyPr/>
        <a:lstStyle/>
        <a:p>
          <a:endParaRPr lang="en-US"/>
        </a:p>
      </dgm:t>
    </dgm:pt>
    <dgm:pt modelId="{E44E0356-E359-49F3-8708-9FADA0E164C4}">
      <dgm:prSet phldrT="[Text]"/>
      <dgm:spPr/>
      <dgm:t>
        <a:bodyPr/>
        <a:lstStyle/>
        <a:p>
          <a:r>
            <a:rPr lang="en-US" dirty="0"/>
            <a:t>Act</a:t>
          </a:r>
        </a:p>
      </dgm:t>
    </dgm:pt>
    <dgm:pt modelId="{5EF89326-A3C1-4F5A-9952-89CA09EDCC21}" type="parTrans" cxnId="{8589B1DF-37DA-4983-B869-3560847F0850}">
      <dgm:prSet/>
      <dgm:spPr/>
      <dgm:t>
        <a:bodyPr/>
        <a:lstStyle/>
        <a:p>
          <a:endParaRPr lang="en-US"/>
        </a:p>
      </dgm:t>
    </dgm:pt>
    <dgm:pt modelId="{70114C7B-92CF-4162-93C1-B8F297367B9D}" type="sibTrans" cxnId="{8589B1DF-37DA-4983-B869-3560847F0850}">
      <dgm:prSet/>
      <dgm:spPr/>
      <dgm:t>
        <a:bodyPr/>
        <a:lstStyle/>
        <a:p>
          <a:endParaRPr lang="en-US"/>
        </a:p>
      </dgm:t>
    </dgm:pt>
    <dgm:pt modelId="{1AA6D007-C470-4BE1-9E98-C9E648BCB923}" type="pres">
      <dgm:prSet presAssocID="{C0E4B9FB-2CAF-4196-A617-E2AC06627FB2}" presName="cycle" presStyleCnt="0">
        <dgm:presLayoutVars>
          <dgm:dir/>
          <dgm:resizeHandles val="exact"/>
        </dgm:presLayoutVars>
      </dgm:prSet>
      <dgm:spPr/>
    </dgm:pt>
    <dgm:pt modelId="{2BA840E2-F3D4-43B1-8860-C887FD618F56}" type="pres">
      <dgm:prSet presAssocID="{A524E9C4-E2DD-4CB5-A509-E3BF2B228776}" presName="node" presStyleLbl="node1" presStyleIdx="0" presStyleCnt="4">
        <dgm:presLayoutVars>
          <dgm:bulletEnabled val="1"/>
        </dgm:presLayoutVars>
      </dgm:prSet>
      <dgm:spPr/>
    </dgm:pt>
    <dgm:pt modelId="{29957A2B-8E2B-4E52-9F99-FFD6EB55C947}" type="pres">
      <dgm:prSet presAssocID="{9C3005B4-E5C9-44CE-BD26-5B942A069C67}" presName="sibTrans" presStyleLbl="sibTrans2D1" presStyleIdx="0" presStyleCnt="4"/>
      <dgm:spPr/>
    </dgm:pt>
    <dgm:pt modelId="{D4CE26A6-900E-48CE-B355-A0451D4C53C6}" type="pres">
      <dgm:prSet presAssocID="{9C3005B4-E5C9-44CE-BD26-5B942A069C67}" presName="connectorText" presStyleLbl="sibTrans2D1" presStyleIdx="0" presStyleCnt="4"/>
      <dgm:spPr/>
    </dgm:pt>
    <dgm:pt modelId="{EFAE9E27-ECE8-4CD1-91B5-9C66A6B0ADD2}" type="pres">
      <dgm:prSet presAssocID="{93465E7B-B3C1-488F-9F53-66E096F64086}" presName="node" presStyleLbl="node1" presStyleIdx="1" presStyleCnt="4">
        <dgm:presLayoutVars>
          <dgm:bulletEnabled val="1"/>
        </dgm:presLayoutVars>
      </dgm:prSet>
      <dgm:spPr/>
    </dgm:pt>
    <dgm:pt modelId="{8BA84934-A87B-4732-89E3-9A4074252379}" type="pres">
      <dgm:prSet presAssocID="{3E57D868-BCBD-45D2-BA08-5DEC82AFD7AB}" presName="sibTrans" presStyleLbl="sibTrans2D1" presStyleIdx="1" presStyleCnt="4"/>
      <dgm:spPr/>
    </dgm:pt>
    <dgm:pt modelId="{083E6B00-B606-4576-887C-5AD27529A672}" type="pres">
      <dgm:prSet presAssocID="{3E57D868-BCBD-45D2-BA08-5DEC82AFD7AB}" presName="connectorText" presStyleLbl="sibTrans2D1" presStyleIdx="1" presStyleCnt="4"/>
      <dgm:spPr/>
    </dgm:pt>
    <dgm:pt modelId="{5A0DADA7-940A-4BDE-9E6D-19495B9801DF}" type="pres">
      <dgm:prSet presAssocID="{A4CA5B40-2506-4DB5-88D1-E6A4F6FEA820}" presName="node" presStyleLbl="node1" presStyleIdx="2" presStyleCnt="4">
        <dgm:presLayoutVars>
          <dgm:bulletEnabled val="1"/>
        </dgm:presLayoutVars>
      </dgm:prSet>
      <dgm:spPr/>
    </dgm:pt>
    <dgm:pt modelId="{B0AEF9B3-2618-4D45-B46D-9ED937702065}" type="pres">
      <dgm:prSet presAssocID="{4335A23E-E8A1-41DE-B1ED-6C5541FE387E}" presName="sibTrans" presStyleLbl="sibTrans2D1" presStyleIdx="2" presStyleCnt="4"/>
      <dgm:spPr/>
    </dgm:pt>
    <dgm:pt modelId="{B470A10F-4FA3-4702-A35C-37EB9F04E6C0}" type="pres">
      <dgm:prSet presAssocID="{4335A23E-E8A1-41DE-B1ED-6C5541FE387E}" presName="connectorText" presStyleLbl="sibTrans2D1" presStyleIdx="2" presStyleCnt="4"/>
      <dgm:spPr/>
    </dgm:pt>
    <dgm:pt modelId="{0F13AA27-BABD-4BF7-AA4D-A66A4D2203EE}" type="pres">
      <dgm:prSet presAssocID="{E44E0356-E359-49F3-8708-9FADA0E164C4}" presName="node" presStyleLbl="node1" presStyleIdx="3" presStyleCnt="4">
        <dgm:presLayoutVars>
          <dgm:bulletEnabled val="1"/>
        </dgm:presLayoutVars>
      </dgm:prSet>
      <dgm:spPr/>
    </dgm:pt>
    <dgm:pt modelId="{D094117F-55F4-4D4B-B6E0-4428D46ACD1B}" type="pres">
      <dgm:prSet presAssocID="{70114C7B-92CF-4162-93C1-B8F297367B9D}" presName="sibTrans" presStyleLbl="sibTrans2D1" presStyleIdx="3" presStyleCnt="4"/>
      <dgm:spPr/>
    </dgm:pt>
    <dgm:pt modelId="{06D4B80A-1298-4E4F-9B26-51684CD326CF}" type="pres">
      <dgm:prSet presAssocID="{70114C7B-92CF-4162-93C1-B8F297367B9D}" presName="connectorText" presStyleLbl="sibTrans2D1" presStyleIdx="3" presStyleCnt="4"/>
      <dgm:spPr/>
    </dgm:pt>
  </dgm:ptLst>
  <dgm:cxnLst>
    <dgm:cxn modelId="{FF548F02-1650-E34A-897A-1BA9B3661680}" type="presOf" srcId="{C0E4B9FB-2CAF-4196-A617-E2AC06627FB2}" destId="{1AA6D007-C470-4BE1-9E98-C9E648BCB923}" srcOrd="0" destOrd="0" presId="urn:microsoft.com/office/officeart/2005/8/layout/cycle2"/>
    <dgm:cxn modelId="{7F65EB04-0DB3-914B-8698-2FBE469C8764}" type="presOf" srcId="{93465E7B-B3C1-488F-9F53-66E096F64086}" destId="{EFAE9E27-ECE8-4CD1-91B5-9C66A6B0ADD2}" srcOrd="0" destOrd="0" presId="urn:microsoft.com/office/officeart/2005/8/layout/cycle2"/>
    <dgm:cxn modelId="{385DB111-6468-4B88-BDEC-22C86261F045}" srcId="{C0E4B9FB-2CAF-4196-A617-E2AC06627FB2}" destId="{A4CA5B40-2506-4DB5-88D1-E6A4F6FEA820}" srcOrd="2" destOrd="0" parTransId="{1BD408CD-7577-4A3C-9E8A-1E11C768AF0B}" sibTransId="{4335A23E-E8A1-41DE-B1ED-6C5541FE387E}"/>
    <dgm:cxn modelId="{74ED6D24-FFCD-4740-A594-CB032974F33E}" type="presOf" srcId="{3E57D868-BCBD-45D2-BA08-5DEC82AFD7AB}" destId="{8BA84934-A87B-4732-89E3-9A4074252379}" srcOrd="0" destOrd="0" presId="urn:microsoft.com/office/officeart/2005/8/layout/cycle2"/>
    <dgm:cxn modelId="{712B9F2B-2685-A740-8E89-13656B99DB8E}" type="presOf" srcId="{70114C7B-92CF-4162-93C1-B8F297367B9D}" destId="{D094117F-55F4-4D4B-B6E0-4428D46ACD1B}" srcOrd="0" destOrd="0" presId="urn:microsoft.com/office/officeart/2005/8/layout/cycle2"/>
    <dgm:cxn modelId="{2267A92B-5969-524E-9D08-C42449585F9B}" type="presOf" srcId="{A524E9C4-E2DD-4CB5-A509-E3BF2B228776}" destId="{2BA840E2-F3D4-43B1-8860-C887FD618F56}" srcOrd="0" destOrd="0" presId="urn:microsoft.com/office/officeart/2005/8/layout/cycle2"/>
    <dgm:cxn modelId="{D41C6B2D-3BC5-844A-A488-7ACB99C50685}" type="presOf" srcId="{A4CA5B40-2506-4DB5-88D1-E6A4F6FEA820}" destId="{5A0DADA7-940A-4BDE-9E6D-19495B9801DF}" srcOrd="0" destOrd="0" presId="urn:microsoft.com/office/officeart/2005/8/layout/cycle2"/>
    <dgm:cxn modelId="{DD081544-8524-7744-9B2F-3FB8688A916F}" type="presOf" srcId="{9C3005B4-E5C9-44CE-BD26-5B942A069C67}" destId="{29957A2B-8E2B-4E52-9F99-FFD6EB55C947}" srcOrd="0" destOrd="0" presId="urn:microsoft.com/office/officeart/2005/8/layout/cycle2"/>
    <dgm:cxn modelId="{AC6D3444-8AA3-AC44-803B-D4CE09D2CCB1}" type="presOf" srcId="{4335A23E-E8A1-41DE-B1ED-6C5541FE387E}" destId="{B0AEF9B3-2618-4D45-B46D-9ED937702065}" srcOrd="0" destOrd="0" presId="urn:microsoft.com/office/officeart/2005/8/layout/cycle2"/>
    <dgm:cxn modelId="{229F6B6B-8C18-405B-AEDC-E8351BD64795}" srcId="{C0E4B9FB-2CAF-4196-A617-E2AC06627FB2}" destId="{A524E9C4-E2DD-4CB5-A509-E3BF2B228776}" srcOrd="0" destOrd="0" parTransId="{F985B737-4465-4231-985E-3E66E77DBA08}" sibTransId="{9C3005B4-E5C9-44CE-BD26-5B942A069C67}"/>
    <dgm:cxn modelId="{67472759-6B53-4BF0-B799-80B8DD8DDDA2}" srcId="{C0E4B9FB-2CAF-4196-A617-E2AC06627FB2}" destId="{93465E7B-B3C1-488F-9F53-66E096F64086}" srcOrd="1" destOrd="0" parTransId="{52D5F3DF-0013-42D5-8ACD-48F9895BB53D}" sibTransId="{3E57D868-BCBD-45D2-BA08-5DEC82AFD7AB}"/>
    <dgm:cxn modelId="{3758DAA1-BE76-B24D-9FA6-25FEE62CE865}" type="presOf" srcId="{E44E0356-E359-49F3-8708-9FADA0E164C4}" destId="{0F13AA27-BABD-4BF7-AA4D-A66A4D2203EE}" srcOrd="0" destOrd="0" presId="urn:microsoft.com/office/officeart/2005/8/layout/cycle2"/>
    <dgm:cxn modelId="{1A2FE8BE-040F-E949-B6CB-3E15BD78D1CB}" type="presOf" srcId="{70114C7B-92CF-4162-93C1-B8F297367B9D}" destId="{06D4B80A-1298-4E4F-9B26-51684CD326CF}" srcOrd="1" destOrd="0" presId="urn:microsoft.com/office/officeart/2005/8/layout/cycle2"/>
    <dgm:cxn modelId="{BAF60ACE-712D-054F-A848-3C8AA4CF067B}" type="presOf" srcId="{3E57D868-BCBD-45D2-BA08-5DEC82AFD7AB}" destId="{083E6B00-B606-4576-887C-5AD27529A672}" srcOrd="1" destOrd="0" presId="urn:microsoft.com/office/officeart/2005/8/layout/cycle2"/>
    <dgm:cxn modelId="{8589B1DF-37DA-4983-B869-3560847F0850}" srcId="{C0E4B9FB-2CAF-4196-A617-E2AC06627FB2}" destId="{E44E0356-E359-49F3-8708-9FADA0E164C4}" srcOrd="3" destOrd="0" parTransId="{5EF89326-A3C1-4F5A-9952-89CA09EDCC21}" sibTransId="{70114C7B-92CF-4162-93C1-B8F297367B9D}"/>
    <dgm:cxn modelId="{34ED7DE2-9155-B24B-8BF8-31541B60FD38}" type="presOf" srcId="{9C3005B4-E5C9-44CE-BD26-5B942A069C67}" destId="{D4CE26A6-900E-48CE-B355-A0451D4C53C6}" srcOrd="1" destOrd="0" presId="urn:microsoft.com/office/officeart/2005/8/layout/cycle2"/>
    <dgm:cxn modelId="{F25932E4-03AC-9240-AD68-7F0BD0D1DBA8}" type="presOf" srcId="{4335A23E-E8A1-41DE-B1ED-6C5541FE387E}" destId="{B470A10F-4FA3-4702-A35C-37EB9F04E6C0}" srcOrd="1" destOrd="0" presId="urn:microsoft.com/office/officeart/2005/8/layout/cycle2"/>
    <dgm:cxn modelId="{0D5923D0-A9A2-E641-8AFB-CEEBBD745A0D}" type="presParOf" srcId="{1AA6D007-C470-4BE1-9E98-C9E648BCB923}" destId="{2BA840E2-F3D4-43B1-8860-C887FD618F56}" srcOrd="0" destOrd="0" presId="urn:microsoft.com/office/officeart/2005/8/layout/cycle2"/>
    <dgm:cxn modelId="{D68BDA5F-43DA-1947-9A35-E148CA8B9D94}" type="presParOf" srcId="{1AA6D007-C470-4BE1-9E98-C9E648BCB923}" destId="{29957A2B-8E2B-4E52-9F99-FFD6EB55C947}" srcOrd="1" destOrd="0" presId="urn:microsoft.com/office/officeart/2005/8/layout/cycle2"/>
    <dgm:cxn modelId="{B23564BA-7A01-344A-8E61-924DE3AB0243}" type="presParOf" srcId="{29957A2B-8E2B-4E52-9F99-FFD6EB55C947}" destId="{D4CE26A6-900E-48CE-B355-A0451D4C53C6}" srcOrd="0" destOrd="0" presId="urn:microsoft.com/office/officeart/2005/8/layout/cycle2"/>
    <dgm:cxn modelId="{8BAE16D7-0B31-5945-A55D-08CCD282D63A}" type="presParOf" srcId="{1AA6D007-C470-4BE1-9E98-C9E648BCB923}" destId="{EFAE9E27-ECE8-4CD1-91B5-9C66A6B0ADD2}" srcOrd="2" destOrd="0" presId="urn:microsoft.com/office/officeart/2005/8/layout/cycle2"/>
    <dgm:cxn modelId="{ED08AD60-668A-8745-8544-0AB358CF640F}" type="presParOf" srcId="{1AA6D007-C470-4BE1-9E98-C9E648BCB923}" destId="{8BA84934-A87B-4732-89E3-9A4074252379}" srcOrd="3" destOrd="0" presId="urn:microsoft.com/office/officeart/2005/8/layout/cycle2"/>
    <dgm:cxn modelId="{F854ABDD-D336-6145-97F1-E6B3515A667F}" type="presParOf" srcId="{8BA84934-A87B-4732-89E3-9A4074252379}" destId="{083E6B00-B606-4576-887C-5AD27529A672}" srcOrd="0" destOrd="0" presId="urn:microsoft.com/office/officeart/2005/8/layout/cycle2"/>
    <dgm:cxn modelId="{96FBF093-6BF3-474E-B1D3-1F1C8C44F176}" type="presParOf" srcId="{1AA6D007-C470-4BE1-9E98-C9E648BCB923}" destId="{5A0DADA7-940A-4BDE-9E6D-19495B9801DF}" srcOrd="4" destOrd="0" presId="urn:microsoft.com/office/officeart/2005/8/layout/cycle2"/>
    <dgm:cxn modelId="{7AC7E1A3-50B0-D640-A381-C4EBEB84DA0E}" type="presParOf" srcId="{1AA6D007-C470-4BE1-9E98-C9E648BCB923}" destId="{B0AEF9B3-2618-4D45-B46D-9ED937702065}" srcOrd="5" destOrd="0" presId="urn:microsoft.com/office/officeart/2005/8/layout/cycle2"/>
    <dgm:cxn modelId="{B226ED54-85AD-FF44-A45D-C1A833C667A5}" type="presParOf" srcId="{B0AEF9B3-2618-4D45-B46D-9ED937702065}" destId="{B470A10F-4FA3-4702-A35C-37EB9F04E6C0}" srcOrd="0" destOrd="0" presId="urn:microsoft.com/office/officeart/2005/8/layout/cycle2"/>
    <dgm:cxn modelId="{FCF85EA1-55B2-114A-B331-D52BC827B1F6}" type="presParOf" srcId="{1AA6D007-C470-4BE1-9E98-C9E648BCB923}" destId="{0F13AA27-BABD-4BF7-AA4D-A66A4D2203EE}" srcOrd="6" destOrd="0" presId="urn:microsoft.com/office/officeart/2005/8/layout/cycle2"/>
    <dgm:cxn modelId="{0C5EA021-92A6-1E48-B59B-C775FB578186}" type="presParOf" srcId="{1AA6D007-C470-4BE1-9E98-C9E648BCB923}" destId="{D094117F-55F4-4D4B-B6E0-4428D46ACD1B}" srcOrd="7" destOrd="0" presId="urn:microsoft.com/office/officeart/2005/8/layout/cycle2"/>
    <dgm:cxn modelId="{CA0CDE4E-FA24-5548-AF12-5EB0475560E5}" type="presParOf" srcId="{D094117F-55F4-4D4B-B6E0-4428D46ACD1B}" destId="{06D4B80A-1298-4E4F-9B26-51684CD326CF}" srcOrd="0" destOrd="0" presId="urn:microsoft.com/office/officeart/2005/8/layout/cycle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0E4B9FB-2CAF-4196-A617-E2AC06627FB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524E9C4-E2DD-4CB5-A509-E3BF2B228776}">
      <dgm:prSet phldrT="[Text]"/>
      <dgm:spPr/>
      <dgm:t>
        <a:bodyPr/>
        <a:lstStyle/>
        <a:p>
          <a:r>
            <a:rPr lang="en-US" dirty="0"/>
            <a:t>Plan</a:t>
          </a:r>
        </a:p>
      </dgm:t>
    </dgm:pt>
    <dgm:pt modelId="{F985B737-4465-4231-985E-3E66E77DBA08}" type="parTrans" cxnId="{229F6B6B-8C18-405B-AEDC-E8351BD64795}">
      <dgm:prSet/>
      <dgm:spPr/>
      <dgm:t>
        <a:bodyPr/>
        <a:lstStyle/>
        <a:p>
          <a:endParaRPr lang="en-US"/>
        </a:p>
      </dgm:t>
    </dgm:pt>
    <dgm:pt modelId="{9C3005B4-E5C9-44CE-BD26-5B942A069C67}" type="sibTrans" cxnId="{229F6B6B-8C18-405B-AEDC-E8351BD64795}">
      <dgm:prSet/>
      <dgm:spPr/>
      <dgm:t>
        <a:bodyPr/>
        <a:lstStyle/>
        <a:p>
          <a:endParaRPr lang="en-US"/>
        </a:p>
      </dgm:t>
    </dgm:pt>
    <dgm:pt modelId="{93465E7B-B3C1-488F-9F53-66E096F64086}">
      <dgm:prSet phldrT="[Text]"/>
      <dgm:spPr/>
      <dgm:t>
        <a:bodyPr/>
        <a:lstStyle/>
        <a:p>
          <a:r>
            <a:rPr lang="en-US" dirty="0"/>
            <a:t>Do</a:t>
          </a:r>
        </a:p>
      </dgm:t>
    </dgm:pt>
    <dgm:pt modelId="{52D5F3DF-0013-42D5-8ACD-48F9895BB53D}" type="parTrans" cxnId="{67472759-6B53-4BF0-B799-80B8DD8DDDA2}">
      <dgm:prSet/>
      <dgm:spPr/>
      <dgm:t>
        <a:bodyPr/>
        <a:lstStyle/>
        <a:p>
          <a:endParaRPr lang="en-US"/>
        </a:p>
      </dgm:t>
    </dgm:pt>
    <dgm:pt modelId="{3E57D868-BCBD-45D2-BA08-5DEC82AFD7AB}" type="sibTrans" cxnId="{67472759-6B53-4BF0-B799-80B8DD8DDDA2}">
      <dgm:prSet/>
      <dgm:spPr/>
      <dgm:t>
        <a:bodyPr/>
        <a:lstStyle/>
        <a:p>
          <a:endParaRPr lang="en-US"/>
        </a:p>
      </dgm:t>
    </dgm:pt>
    <dgm:pt modelId="{A4CA5B40-2506-4DB5-88D1-E6A4F6FEA820}">
      <dgm:prSet phldrT="[Text]"/>
      <dgm:spPr/>
      <dgm:t>
        <a:bodyPr/>
        <a:lstStyle/>
        <a:p>
          <a:r>
            <a:rPr lang="en-US" dirty="0"/>
            <a:t>Study</a:t>
          </a:r>
        </a:p>
      </dgm:t>
    </dgm:pt>
    <dgm:pt modelId="{1BD408CD-7577-4A3C-9E8A-1E11C768AF0B}" type="parTrans" cxnId="{385DB111-6468-4B88-BDEC-22C86261F045}">
      <dgm:prSet/>
      <dgm:spPr/>
      <dgm:t>
        <a:bodyPr/>
        <a:lstStyle/>
        <a:p>
          <a:endParaRPr lang="en-US"/>
        </a:p>
      </dgm:t>
    </dgm:pt>
    <dgm:pt modelId="{4335A23E-E8A1-41DE-B1ED-6C5541FE387E}" type="sibTrans" cxnId="{385DB111-6468-4B88-BDEC-22C86261F045}">
      <dgm:prSet/>
      <dgm:spPr/>
      <dgm:t>
        <a:bodyPr/>
        <a:lstStyle/>
        <a:p>
          <a:endParaRPr lang="en-US"/>
        </a:p>
      </dgm:t>
    </dgm:pt>
    <dgm:pt modelId="{E44E0356-E359-49F3-8708-9FADA0E164C4}">
      <dgm:prSet phldrT="[Text]"/>
      <dgm:spPr/>
      <dgm:t>
        <a:bodyPr/>
        <a:lstStyle/>
        <a:p>
          <a:r>
            <a:rPr lang="en-US" dirty="0"/>
            <a:t>Act</a:t>
          </a:r>
        </a:p>
      </dgm:t>
    </dgm:pt>
    <dgm:pt modelId="{5EF89326-A3C1-4F5A-9952-89CA09EDCC21}" type="parTrans" cxnId="{8589B1DF-37DA-4983-B869-3560847F0850}">
      <dgm:prSet/>
      <dgm:spPr/>
      <dgm:t>
        <a:bodyPr/>
        <a:lstStyle/>
        <a:p>
          <a:endParaRPr lang="en-US"/>
        </a:p>
      </dgm:t>
    </dgm:pt>
    <dgm:pt modelId="{70114C7B-92CF-4162-93C1-B8F297367B9D}" type="sibTrans" cxnId="{8589B1DF-37DA-4983-B869-3560847F0850}">
      <dgm:prSet/>
      <dgm:spPr/>
      <dgm:t>
        <a:bodyPr/>
        <a:lstStyle/>
        <a:p>
          <a:endParaRPr lang="en-US"/>
        </a:p>
      </dgm:t>
    </dgm:pt>
    <dgm:pt modelId="{1AA6D007-C470-4BE1-9E98-C9E648BCB923}" type="pres">
      <dgm:prSet presAssocID="{C0E4B9FB-2CAF-4196-A617-E2AC06627FB2}" presName="cycle" presStyleCnt="0">
        <dgm:presLayoutVars>
          <dgm:dir/>
          <dgm:resizeHandles val="exact"/>
        </dgm:presLayoutVars>
      </dgm:prSet>
      <dgm:spPr/>
    </dgm:pt>
    <dgm:pt modelId="{2BA840E2-F3D4-43B1-8860-C887FD618F56}" type="pres">
      <dgm:prSet presAssocID="{A524E9C4-E2DD-4CB5-A509-E3BF2B228776}" presName="node" presStyleLbl="node1" presStyleIdx="0" presStyleCnt="4">
        <dgm:presLayoutVars>
          <dgm:bulletEnabled val="1"/>
        </dgm:presLayoutVars>
      </dgm:prSet>
      <dgm:spPr/>
    </dgm:pt>
    <dgm:pt modelId="{29957A2B-8E2B-4E52-9F99-FFD6EB55C947}" type="pres">
      <dgm:prSet presAssocID="{9C3005B4-E5C9-44CE-BD26-5B942A069C67}" presName="sibTrans" presStyleLbl="sibTrans2D1" presStyleIdx="0" presStyleCnt="4"/>
      <dgm:spPr/>
    </dgm:pt>
    <dgm:pt modelId="{D4CE26A6-900E-48CE-B355-A0451D4C53C6}" type="pres">
      <dgm:prSet presAssocID="{9C3005B4-E5C9-44CE-BD26-5B942A069C67}" presName="connectorText" presStyleLbl="sibTrans2D1" presStyleIdx="0" presStyleCnt="4"/>
      <dgm:spPr/>
    </dgm:pt>
    <dgm:pt modelId="{EFAE9E27-ECE8-4CD1-91B5-9C66A6B0ADD2}" type="pres">
      <dgm:prSet presAssocID="{93465E7B-B3C1-488F-9F53-66E096F64086}" presName="node" presStyleLbl="node1" presStyleIdx="1" presStyleCnt="4">
        <dgm:presLayoutVars>
          <dgm:bulletEnabled val="1"/>
        </dgm:presLayoutVars>
      </dgm:prSet>
      <dgm:spPr/>
    </dgm:pt>
    <dgm:pt modelId="{8BA84934-A87B-4732-89E3-9A4074252379}" type="pres">
      <dgm:prSet presAssocID="{3E57D868-BCBD-45D2-BA08-5DEC82AFD7AB}" presName="sibTrans" presStyleLbl="sibTrans2D1" presStyleIdx="1" presStyleCnt="4"/>
      <dgm:spPr/>
    </dgm:pt>
    <dgm:pt modelId="{083E6B00-B606-4576-887C-5AD27529A672}" type="pres">
      <dgm:prSet presAssocID="{3E57D868-BCBD-45D2-BA08-5DEC82AFD7AB}" presName="connectorText" presStyleLbl="sibTrans2D1" presStyleIdx="1" presStyleCnt="4"/>
      <dgm:spPr/>
    </dgm:pt>
    <dgm:pt modelId="{5A0DADA7-940A-4BDE-9E6D-19495B9801DF}" type="pres">
      <dgm:prSet presAssocID="{A4CA5B40-2506-4DB5-88D1-E6A4F6FEA820}" presName="node" presStyleLbl="node1" presStyleIdx="2" presStyleCnt="4">
        <dgm:presLayoutVars>
          <dgm:bulletEnabled val="1"/>
        </dgm:presLayoutVars>
      </dgm:prSet>
      <dgm:spPr/>
    </dgm:pt>
    <dgm:pt modelId="{B0AEF9B3-2618-4D45-B46D-9ED937702065}" type="pres">
      <dgm:prSet presAssocID="{4335A23E-E8A1-41DE-B1ED-6C5541FE387E}" presName="sibTrans" presStyleLbl="sibTrans2D1" presStyleIdx="2" presStyleCnt="4"/>
      <dgm:spPr/>
    </dgm:pt>
    <dgm:pt modelId="{B470A10F-4FA3-4702-A35C-37EB9F04E6C0}" type="pres">
      <dgm:prSet presAssocID="{4335A23E-E8A1-41DE-B1ED-6C5541FE387E}" presName="connectorText" presStyleLbl="sibTrans2D1" presStyleIdx="2" presStyleCnt="4"/>
      <dgm:spPr/>
    </dgm:pt>
    <dgm:pt modelId="{0F13AA27-BABD-4BF7-AA4D-A66A4D2203EE}" type="pres">
      <dgm:prSet presAssocID="{E44E0356-E359-49F3-8708-9FADA0E164C4}" presName="node" presStyleLbl="node1" presStyleIdx="3" presStyleCnt="4">
        <dgm:presLayoutVars>
          <dgm:bulletEnabled val="1"/>
        </dgm:presLayoutVars>
      </dgm:prSet>
      <dgm:spPr/>
    </dgm:pt>
    <dgm:pt modelId="{D094117F-55F4-4D4B-B6E0-4428D46ACD1B}" type="pres">
      <dgm:prSet presAssocID="{70114C7B-92CF-4162-93C1-B8F297367B9D}" presName="sibTrans" presStyleLbl="sibTrans2D1" presStyleIdx="3" presStyleCnt="4"/>
      <dgm:spPr/>
    </dgm:pt>
    <dgm:pt modelId="{06D4B80A-1298-4E4F-9B26-51684CD326CF}" type="pres">
      <dgm:prSet presAssocID="{70114C7B-92CF-4162-93C1-B8F297367B9D}" presName="connectorText" presStyleLbl="sibTrans2D1" presStyleIdx="3" presStyleCnt="4"/>
      <dgm:spPr/>
    </dgm:pt>
  </dgm:ptLst>
  <dgm:cxnLst>
    <dgm:cxn modelId="{E763B90D-27C0-E44E-996D-479BD39D13FB}" type="presOf" srcId="{9C3005B4-E5C9-44CE-BD26-5B942A069C67}" destId="{29957A2B-8E2B-4E52-9F99-FFD6EB55C947}" srcOrd="0" destOrd="0" presId="urn:microsoft.com/office/officeart/2005/8/layout/cycle2"/>
    <dgm:cxn modelId="{8A7C8010-3B94-5F4E-8E63-9F32CE388E97}" type="presOf" srcId="{A524E9C4-E2DD-4CB5-A509-E3BF2B228776}" destId="{2BA840E2-F3D4-43B1-8860-C887FD618F56}" srcOrd="0" destOrd="0" presId="urn:microsoft.com/office/officeart/2005/8/layout/cycle2"/>
    <dgm:cxn modelId="{385DB111-6468-4B88-BDEC-22C86261F045}" srcId="{C0E4B9FB-2CAF-4196-A617-E2AC06627FB2}" destId="{A4CA5B40-2506-4DB5-88D1-E6A4F6FEA820}" srcOrd="2" destOrd="0" parTransId="{1BD408CD-7577-4A3C-9E8A-1E11C768AF0B}" sibTransId="{4335A23E-E8A1-41DE-B1ED-6C5541FE387E}"/>
    <dgm:cxn modelId="{D51C1B27-8E2D-474C-B1EE-50AE4C21BA1A}" type="presOf" srcId="{C0E4B9FB-2CAF-4196-A617-E2AC06627FB2}" destId="{1AA6D007-C470-4BE1-9E98-C9E648BCB923}" srcOrd="0" destOrd="0" presId="urn:microsoft.com/office/officeart/2005/8/layout/cycle2"/>
    <dgm:cxn modelId="{97880941-7438-0848-8921-274A60B4F9CB}" type="presOf" srcId="{3E57D868-BCBD-45D2-BA08-5DEC82AFD7AB}" destId="{8BA84934-A87B-4732-89E3-9A4074252379}" srcOrd="0" destOrd="0" presId="urn:microsoft.com/office/officeart/2005/8/layout/cycle2"/>
    <dgm:cxn modelId="{229F6B6B-8C18-405B-AEDC-E8351BD64795}" srcId="{C0E4B9FB-2CAF-4196-A617-E2AC06627FB2}" destId="{A524E9C4-E2DD-4CB5-A509-E3BF2B228776}" srcOrd="0" destOrd="0" parTransId="{F985B737-4465-4231-985E-3E66E77DBA08}" sibTransId="{9C3005B4-E5C9-44CE-BD26-5B942A069C67}"/>
    <dgm:cxn modelId="{12984775-B530-864F-8453-7AAAB75CAF07}" type="presOf" srcId="{3E57D868-BCBD-45D2-BA08-5DEC82AFD7AB}" destId="{083E6B00-B606-4576-887C-5AD27529A672}" srcOrd="1" destOrd="0" presId="urn:microsoft.com/office/officeart/2005/8/layout/cycle2"/>
    <dgm:cxn modelId="{67472759-6B53-4BF0-B799-80B8DD8DDDA2}" srcId="{C0E4B9FB-2CAF-4196-A617-E2AC06627FB2}" destId="{93465E7B-B3C1-488F-9F53-66E096F64086}" srcOrd="1" destOrd="0" parTransId="{52D5F3DF-0013-42D5-8ACD-48F9895BB53D}" sibTransId="{3E57D868-BCBD-45D2-BA08-5DEC82AFD7AB}"/>
    <dgm:cxn modelId="{E2E891B5-7AAC-164E-9125-3652D0618BE3}" type="presOf" srcId="{E44E0356-E359-49F3-8708-9FADA0E164C4}" destId="{0F13AA27-BABD-4BF7-AA4D-A66A4D2203EE}" srcOrd="0" destOrd="0" presId="urn:microsoft.com/office/officeart/2005/8/layout/cycle2"/>
    <dgm:cxn modelId="{6A0B83BC-EAA5-F14C-8135-02F7F06425E5}" type="presOf" srcId="{4335A23E-E8A1-41DE-B1ED-6C5541FE387E}" destId="{B0AEF9B3-2618-4D45-B46D-9ED937702065}" srcOrd="0" destOrd="0" presId="urn:microsoft.com/office/officeart/2005/8/layout/cycle2"/>
    <dgm:cxn modelId="{1AC893C7-E25E-2E42-AA7B-C59FEA29C2FF}" type="presOf" srcId="{4335A23E-E8A1-41DE-B1ED-6C5541FE387E}" destId="{B470A10F-4FA3-4702-A35C-37EB9F04E6C0}" srcOrd="1" destOrd="0" presId="urn:microsoft.com/office/officeart/2005/8/layout/cycle2"/>
    <dgm:cxn modelId="{EAC775D2-0363-B940-BE2D-376278823E10}" type="presOf" srcId="{70114C7B-92CF-4162-93C1-B8F297367B9D}" destId="{06D4B80A-1298-4E4F-9B26-51684CD326CF}" srcOrd="1" destOrd="0" presId="urn:microsoft.com/office/officeart/2005/8/layout/cycle2"/>
    <dgm:cxn modelId="{8589B1DF-37DA-4983-B869-3560847F0850}" srcId="{C0E4B9FB-2CAF-4196-A617-E2AC06627FB2}" destId="{E44E0356-E359-49F3-8708-9FADA0E164C4}" srcOrd="3" destOrd="0" parTransId="{5EF89326-A3C1-4F5A-9952-89CA09EDCC21}" sibTransId="{70114C7B-92CF-4162-93C1-B8F297367B9D}"/>
    <dgm:cxn modelId="{D539E7DF-2BA6-F34C-BE4F-4FAA3E725B9F}" type="presOf" srcId="{A4CA5B40-2506-4DB5-88D1-E6A4F6FEA820}" destId="{5A0DADA7-940A-4BDE-9E6D-19495B9801DF}" srcOrd="0" destOrd="0" presId="urn:microsoft.com/office/officeart/2005/8/layout/cycle2"/>
    <dgm:cxn modelId="{FA23B4EF-5CD4-4240-98E6-2A16C181937C}" type="presOf" srcId="{93465E7B-B3C1-488F-9F53-66E096F64086}" destId="{EFAE9E27-ECE8-4CD1-91B5-9C66A6B0ADD2}" srcOrd="0" destOrd="0" presId="urn:microsoft.com/office/officeart/2005/8/layout/cycle2"/>
    <dgm:cxn modelId="{FD6BC1FA-CB81-824F-8352-C83D42703989}" type="presOf" srcId="{9C3005B4-E5C9-44CE-BD26-5B942A069C67}" destId="{D4CE26A6-900E-48CE-B355-A0451D4C53C6}" srcOrd="1" destOrd="0" presId="urn:microsoft.com/office/officeart/2005/8/layout/cycle2"/>
    <dgm:cxn modelId="{3171F6FE-63C8-E948-8471-2FE3EF016A54}" type="presOf" srcId="{70114C7B-92CF-4162-93C1-B8F297367B9D}" destId="{D094117F-55F4-4D4B-B6E0-4428D46ACD1B}" srcOrd="0" destOrd="0" presId="urn:microsoft.com/office/officeart/2005/8/layout/cycle2"/>
    <dgm:cxn modelId="{40B19189-4E97-FC40-B7AB-5BC0FAAE429A}" type="presParOf" srcId="{1AA6D007-C470-4BE1-9E98-C9E648BCB923}" destId="{2BA840E2-F3D4-43B1-8860-C887FD618F56}" srcOrd="0" destOrd="0" presId="urn:microsoft.com/office/officeart/2005/8/layout/cycle2"/>
    <dgm:cxn modelId="{0A8DE360-D8DD-7B45-A723-5BEBE709F19B}" type="presParOf" srcId="{1AA6D007-C470-4BE1-9E98-C9E648BCB923}" destId="{29957A2B-8E2B-4E52-9F99-FFD6EB55C947}" srcOrd="1" destOrd="0" presId="urn:microsoft.com/office/officeart/2005/8/layout/cycle2"/>
    <dgm:cxn modelId="{1C434C26-6F0E-644B-9E3D-D1A3F1F0CAA7}" type="presParOf" srcId="{29957A2B-8E2B-4E52-9F99-FFD6EB55C947}" destId="{D4CE26A6-900E-48CE-B355-A0451D4C53C6}" srcOrd="0" destOrd="0" presId="urn:microsoft.com/office/officeart/2005/8/layout/cycle2"/>
    <dgm:cxn modelId="{2E521CAF-2FF2-CB49-A3AB-DB4A761EE8D0}" type="presParOf" srcId="{1AA6D007-C470-4BE1-9E98-C9E648BCB923}" destId="{EFAE9E27-ECE8-4CD1-91B5-9C66A6B0ADD2}" srcOrd="2" destOrd="0" presId="urn:microsoft.com/office/officeart/2005/8/layout/cycle2"/>
    <dgm:cxn modelId="{3D71A350-2320-D047-B7C4-250B91250C87}" type="presParOf" srcId="{1AA6D007-C470-4BE1-9E98-C9E648BCB923}" destId="{8BA84934-A87B-4732-89E3-9A4074252379}" srcOrd="3" destOrd="0" presId="urn:microsoft.com/office/officeart/2005/8/layout/cycle2"/>
    <dgm:cxn modelId="{2E8A5514-4EA9-B743-B887-5C785829E7D8}" type="presParOf" srcId="{8BA84934-A87B-4732-89E3-9A4074252379}" destId="{083E6B00-B606-4576-887C-5AD27529A672}" srcOrd="0" destOrd="0" presId="urn:microsoft.com/office/officeart/2005/8/layout/cycle2"/>
    <dgm:cxn modelId="{97E21D41-7CBD-764F-92E8-998D4BC9EA7A}" type="presParOf" srcId="{1AA6D007-C470-4BE1-9E98-C9E648BCB923}" destId="{5A0DADA7-940A-4BDE-9E6D-19495B9801DF}" srcOrd="4" destOrd="0" presId="urn:microsoft.com/office/officeart/2005/8/layout/cycle2"/>
    <dgm:cxn modelId="{7B4706F1-41C4-AF48-AEB3-07DBAAD0A384}" type="presParOf" srcId="{1AA6D007-C470-4BE1-9E98-C9E648BCB923}" destId="{B0AEF9B3-2618-4D45-B46D-9ED937702065}" srcOrd="5" destOrd="0" presId="urn:microsoft.com/office/officeart/2005/8/layout/cycle2"/>
    <dgm:cxn modelId="{9790A79F-3029-A440-9CE1-4C529BEEE4BB}" type="presParOf" srcId="{B0AEF9B3-2618-4D45-B46D-9ED937702065}" destId="{B470A10F-4FA3-4702-A35C-37EB9F04E6C0}" srcOrd="0" destOrd="0" presId="urn:microsoft.com/office/officeart/2005/8/layout/cycle2"/>
    <dgm:cxn modelId="{FB160CC7-E436-8C4F-A36A-809BBFB1602D}" type="presParOf" srcId="{1AA6D007-C470-4BE1-9E98-C9E648BCB923}" destId="{0F13AA27-BABD-4BF7-AA4D-A66A4D2203EE}" srcOrd="6" destOrd="0" presId="urn:microsoft.com/office/officeart/2005/8/layout/cycle2"/>
    <dgm:cxn modelId="{FA913678-E166-2843-B538-9012EF77E85D}" type="presParOf" srcId="{1AA6D007-C470-4BE1-9E98-C9E648BCB923}" destId="{D094117F-55F4-4D4B-B6E0-4428D46ACD1B}" srcOrd="7" destOrd="0" presId="urn:microsoft.com/office/officeart/2005/8/layout/cycle2"/>
    <dgm:cxn modelId="{A7345FFA-5E68-5243-BFF9-F8D9976A7DCD}" type="presParOf" srcId="{D094117F-55F4-4D4B-B6E0-4428D46ACD1B}" destId="{06D4B80A-1298-4E4F-9B26-51684CD326CF}" srcOrd="0" destOrd="0" presId="urn:microsoft.com/office/officeart/2005/8/layout/cycle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97FFE23-8AA9-4B3A-89B9-7C006ACBB420}" type="doc">
      <dgm:prSet loTypeId="urn:microsoft.com/office/officeart/2005/8/layout/hProcess6" loCatId="process" qsTypeId="urn:microsoft.com/office/officeart/2005/8/quickstyle/simple1" qsCatId="simple" csTypeId="urn:microsoft.com/office/officeart/2005/8/colors/accent4_2" csCatId="accent4" phldr="1"/>
      <dgm:spPr/>
      <dgm:t>
        <a:bodyPr/>
        <a:lstStyle/>
        <a:p>
          <a:endParaRPr lang="en-US"/>
        </a:p>
      </dgm:t>
    </dgm:pt>
    <dgm:pt modelId="{FE78B0D8-4833-410F-9105-89B682C51B99}">
      <dgm:prSet phldrT="[Text]"/>
      <dgm:spPr/>
      <dgm:t>
        <a:bodyPr/>
        <a:lstStyle/>
        <a:p>
          <a:r>
            <a:rPr lang="en-US" dirty="0">
              <a:latin typeface="Georgia" panose="02040502050405020303" pitchFamily="18" charset="0"/>
            </a:rPr>
            <a:t>SPEC</a:t>
          </a:r>
        </a:p>
      </dgm:t>
    </dgm:pt>
    <dgm:pt modelId="{9577DBCE-A973-4B63-9363-510685091AE6}" type="parTrans" cxnId="{48639AD6-3EBB-43E0-BFBC-880FB4BC288F}">
      <dgm:prSet/>
      <dgm:spPr/>
      <dgm:t>
        <a:bodyPr/>
        <a:lstStyle/>
        <a:p>
          <a:endParaRPr lang="en-US"/>
        </a:p>
      </dgm:t>
    </dgm:pt>
    <dgm:pt modelId="{F7AC41EC-A28E-4ECE-9E89-531CF485FE53}" type="sibTrans" cxnId="{48639AD6-3EBB-43E0-BFBC-880FB4BC288F}">
      <dgm:prSet/>
      <dgm:spPr/>
      <dgm:t>
        <a:bodyPr/>
        <a:lstStyle/>
        <a:p>
          <a:endParaRPr lang="en-US"/>
        </a:p>
      </dgm:t>
    </dgm:pt>
    <dgm:pt modelId="{BBE465A5-6664-4947-8832-5919C84598BC}">
      <dgm:prSet phldrT="[Text]"/>
      <dgm:spPr/>
      <dgm:t>
        <a:bodyPr/>
        <a:lstStyle/>
        <a:p>
          <a:r>
            <a:rPr lang="en-US" dirty="0">
              <a:latin typeface="Georgia" panose="02040502050405020303" pitchFamily="18" charset="0"/>
            </a:rPr>
            <a:t>Restructuring</a:t>
          </a:r>
        </a:p>
      </dgm:t>
    </dgm:pt>
    <dgm:pt modelId="{076F679B-A94D-4D82-A7E8-BC7465ADE0D1}" type="parTrans" cxnId="{505E1E83-8715-47E2-9C73-CFB1C5A247CB}">
      <dgm:prSet/>
      <dgm:spPr/>
      <dgm:t>
        <a:bodyPr/>
        <a:lstStyle/>
        <a:p>
          <a:endParaRPr lang="en-US"/>
        </a:p>
      </dgm:t>
    </dgm:pt>
    <dgm:pt modelId="{C83B482A-D096-433A-98A7-1943399E94C5}" type="sibTrans" cxnId="{505E1E83-8715-47E2-9C73-CFB1C5A247CB}">
      <dgm:prSet/>
      <dgm:spPr/>
      <dgm:t>
        <a:bodyPr/>
        <a:lstStyle/>
        <a:p>
          <a:endParaRPr lang="en-US"/>
        </a:p>
      </dgm:t>
    </dgm:pt>
    <dgm:pt modelId="{DF82B62A-6533-4603-869E-603A705B8C32}">
      <dgm:prSet phldrT="[Text]"/>
      <dgm:spPr/>
      <dgm:t>
        <a:bodyPr/>
        <a:lstStyle/>
        <a:p>
          <a:r>
            <a:rPr lang="en-US" dirty="0">
              <a:latin typeface="Georgia" panose="02040502050405020303" pitchFamily="18" charset="0"/>
            </a:rPr>
            <a:t>Falls Gap Analysis</a:t>
          </a:r>
        </a:p>
      </dgm:t>
    </dgm:pt>
    <dgm:pt modelId="{A06D423C-D1E1-4536-BC44-7AA359295D7B}" type="parTrans" cxnId="{F9B60790-DA8A-4F68-B0BA-D7ADAA21B1F7}">
      <dgm:prSet/>
      <dgm:spPr/>
      <dgm:t>
        <a:bodyPr/>
        <a:lstStyle/>
        <a:p>
          <a:endParaRPr lang="en-US"/>
        </a:p>
      </dgm:t>
    </dgm:pt>
    <dgm:pt modelId="{70D7717C-0C93-4691-BFD0-FCA434318EA9}" type="sibTrans" cxnId="{F9B60790-DA8A-4F68-B0BA-D7ADAA21B1F7}">
      <dgm:prSet/>
      <dgm:spPr/>
      <dgm:t>
        <a:bodyPr/>
        <a:lstStyle/>
        <a:p>
          <a:endParaRPr lang="en-US"/>
        </a:p>
      </dgm:t>
    </dgm:pt>
    <dgm:pt modelId="{628D3C6F-5C2A-4DE6-ACA6-D0BE541A2C73}">
      <dgm:prSet phldrT="[Text]"/>
      <dgm:spPr/>
      <dgm:t>
        <a:bodyPr/>
        <a:lstStyle/>
        <a:p>
          <a:r>
            <a:rPr lang="en-US" dirty="0">
              <a:latin typeface="Georgia" panose="02040502050405020303" pitchFamily="18" charset="0"/>
            </a:rPr>
            <a:t>Hospital Consultation</a:t>
          </a:r>
        </a:p>
      </dgm:t>
    </dgm:pt>
    <dgm:pt modelId="{35876F62-0362-4657-8478-1E17541FD36A}" type="parTrans" cxnId="{88F6F9E7-8A63-45DE-AE4C-B80C1B0B8455}">
      <dgm:prSet/>
      <dgm:spPr/>
      <dgm:t>
        <a:bodyPr/>
        <a:lstStyle/>
        <a:p>
          <a:endParaRPr lang="en-US"/>
        </a:p>
      </dgm:t>
    </dgm:pt>
    <dgm:pt modelId="{A7151515-E2D2-4A36-A007-8C969555D9DB}" type="sibTrans" cxnId="{88F6F9E7-8A63-45DE-AE4C-B80C1B0B8455}">
      <dgm:prSet/>
      <dgm:spPr/>
      <dgm:t>
        <a:bodyPr/>
        <a:lstStyle/>
        <a:p>
          <a:endParaRPr lang="en-US"/>
        </a:p>
      </dgm:t>
    </dgm:pt>
    <dgm:pt modelId="{A1EEBBE5-E465-4F8B-86DB-E86745A9FA59}">
      <dgm:prSet phldrT="[Text]"/>
      <dgm:spPr/>
      <dgm:t>
        <a:bodyPr/>
        <a:lstStyle/>
        <a:p>
          <a:endParaRPr lang="en-US" dirty="0"/>
        </a:p>
      </dgm:t>
    </dgm:pt>
    <dgm:pt modelId="{7FDA51C3-20CD-4585-846C-C27DFB45333B}" type="parTrans" cxnId="{3C42A95E-B256-4DFF-9D3B-3BA99455EE68}">
      <dgm:prSet/>
      <dgm:spPr/>
      <dgm:t>
        <a:bodyPr/>
        <a:lstStyle/>
        <a:p>
          <a:endParaRPr lang="en-US"/>
        </a:p>
      </dgm:t>
    </dgm:pt>
    <dgm:pt modelId="{B5ADDC2D-F7FF-4513-ABCD-AFF1AD5873A3}" type="sibTrans" cxnId="{3C42A95E-B256-4DFF-9D3B-3BA99455EE68}">
      <dgm:prSet/>
      <dgm:spPr/>
      <dgm:t>
        <a:bodyPr/>
        <a:lstStyle/>
        <a:p>
          <a:endParaRPr lang="en-US"/>
        </a:p>
      </dgm:t>
    </dgm:pt>
    <dgm:pt modelId="{AA114F32-78A7-4697-B5D8-B650EA0FB796}">
      <dgm:prSet phldrT="[Text]"/>
      <dgm:spPr/>
      <dgm:t>
        <a:bodyPr/>
        <a:lstStyle/>
        <a:p>
          <a:r>
            <a:rPr lang="en-US" dirty="0">
              <a:latin typeface="Georgia" panose="02040502050405020303" pitchFamily="18" charset="0"/>
            </a:rPr>
            <a:t>Gained insights</a:t>
          </a:r>
        </a:p>
      </dgm:t>
    </dgm:pt>
    <dgm:pt modelId="{5FBC0E49-C037-495B-AFC5-5E855234DF9B}" type="parTrans" cxnId="{9D472B25-40B6-458C-B3C2-418383DCAE83}">
      <dgm:prSet/>
      <dgm:spPr/>
      <dgm:t>
        <a:bodyPr/>
        <a:lstStyle/>
        <a:p>
          <a:endParaRPr lang="en-US"/>
        </a:p>
      </dgm:t>
    </dgm:pt>
    <dgm:pt modelId="{3FA5CF5A-4334-4FFC-A103-292306142473}" type="sibTrans" cxnId="{9D472B25-40B6-458C-B3C2-418383DCAE83}">
      <dgm:prSet/>
      <dgm:spPr/>
      <dgm:t>
        <a:bodyPr/>
        <a:lstStyle/>
        <a:p>
          <a:endParaRPr lang="en-US"/>
        </a:p>
      </dgm:t>
    </dgm:pt>
    <dgm:pt modelId="{37BB730D-784A-4C82-8674-10039A6F155E}">
      <dgm:prSet phldrT="[Text]"/>
      <dgm:spPr/>
      <dgm:t>
        <a:bodyPr/>
        <a:lstStyle/>
        <a:p>
          <a:r>
            <a:rPr lang="en-US" dirty="0">
              <a:latin typeface="Georgia" panose="02040502050405020303" pitchFamily="18" charset="0"/>
            </a:rPr>
            <a:t>EBQI Mini-Series</a:t>
          </a:r>
        </a:p>
      </dgm:t>
    </dgm:pt>
    <dgm:pt modelId="{B816CD39-DCDA-40F3-9922-8601B0419FF8}" type="parTrans" cxnId="{38B8F9D4-5263-4061-B9BD-56052263DA99}">
      <dgm:prSet/>
      <dgm:spPr/>
      <dgm:t>
        <a:bodyPr/>
        <a:lstStyle/>
        <a:p>
          <a:endParaRPr lang="en-US"/>
        </a:p>
      </dgm:t>
    </dgm:pt>
    <dgm:pt modelId="{AE69406F-03EF-4072-BA3B-8CDCD79271FB}" type="sibTrans" cxnId="{38B8F9D4-5263-4061-B9BD-56052263DA99}">
      <dgm:prSet/>
      <dgm:spPr/>
      <dgm:t>
        <a:bodyPr/>
        <a:lstStyle/>
        <a:p>
          <a:endParaRPr lang="en-US"/>
        </a:p>
      </dgm:t>
    </dgm:pt>
    <dgm:pt modelId="{72648926-AC5E-4027-BC0B-4269B202D93E}">
      <dgm:prSet phldrT="[Text]"/>
      <dgm:spPr/>
      <dgm:t>
        <a:bodyPr/>
        <a:lstStyle/>
        <a:p>
          <a:r>
            <a:rPr lang="en-US" dirty="0">
              <a:latin typeface="Georgia" panose="02040502050405020303" pitchFamily="18" charset="0"/>
            </a:rPr>
            <a:t>Staff nurse led</a:t>
          </a:r>
        </a:p>
      </dgm:t>
    </dgm:pt>
    <dgm:pt modelId="{0554C2D0-20F2-4F2C-9295-B62204C4E795}" type="parTrans" cxnId="{0C80E9F2-111F-42D3-821C-6893AEF6CCFF}">
      <dgm:prSet/>
      <dgm:spPr/>
      <dgm:t>
        <a:bodyPr/>
        <a:lstStyle/>
        <a:p>
          <a:endParaRPr lang="en-US"/>
        </a:p>
      </dgm:t>
    </dgm:pt>
    <dgm:pt modelId="{0BDB12A2-F5C0-4654-89DB-19B5A95B0BA0}" type="sibTrans" cxnId="{0C80E9F2-111F-42D3-821C-6893AEF6CCFF}">
      <dgm:prSet/>
      <dgm:spPr/>
      <dgm:t>
        <a:bodyPr/>
        <a:lstStyle/>
        <a:p>
          <a:endParaRPr lang="en-US"/>
        </a:p>
      </dgm:t>
    </dgm:pt>
    <dgm:pt modelId="{B51CA974-9A62-4CF9-B1D3-4CFD0D08276C}">
      <dgm:prSet phldrT="[Text]"/>
      <dgm:spPr/>
      <dgm:t>
        <a:bodyPr/>
        <a:lstStyle/>
        <a:p>
          <a:r>
            <a:rPr lang="en-US" dirty="0">
              <a:latin typeface="Georgia" panose="02040502050405020303" pitchFamily="18" charset="0"/>
            </a:rPr>
            <a:t>Activation of patients </a:t>
          </a:r>
        </a:p>
      </dgm:t>
    </dgm:pt>
    <dgm:pt modelId="{6C26E73D-EE33-49D9-864D-8E9D28FAC9BB}" type="parTrans" cxnId="{71CDC767-0316-40AE-8F30-8AC6561FE384}">
      <dgm:prSet/>
      <dgm:spPr/>
      <dgm:t>
        <a:bodyPr/>
        <a:lstStyle/>
        <a:p>
          <a:endParaRPr lang="en-US"/>
        </a:p>
      </dgm:t>
    </dgm:pt>
    <dgm:pt modelId="{12ED83E7-7B8E-486F-B6F1-10400F783969}" type="sibTrans" cxnId="{71CDC767-0316-40AE-8F30-8AC6561FE384}">
      <dgm:prSet/>
      <dgm:spPr/>
      <dgm:t>
        <a:bodyPr/>
        <a:lstStyle/>
        <a:p>
          <a:endParaRPr lang="en-US"/>
        </a:p>
      </dgm:t>
    </dgm:pt>
    <dgm:pt modelId="{CCE2BD0A-D7D3-4CBF-B557-95C0B9830FE7}" type="pres">
      <dgm:prSet presAssocID="{797FFE23-8AA9-4B3A-89B9-7C006ACBB420}" presName="theList" presStyleCnt="0">
        <dgm:presLayoutVars>
          <dgm:dir/>
          <dgm:animLvl val="lvl"/>
          <dgm:resizeHandles val="exact"/>
        </dgm:presLayoutVars>
      </dgm:prSet>
      <dgm:spPr/>
    </dgm:pt>
    <dgm:pt modelId="{412FB9AE-F1D5-429C-A284-B7E59C789047}" type="pres">
      <dgm:prSet presAssocID="{FE78B0D8-4833-410F-9105-89B682C51B99}" presName="compNode" presStyleCnt="0"/>
      <dgm:spPr/>
    </dgm:pt>
    <dgm:pt modelId="{EB7D2CC1-BD5C-4F4E-85C1-52499AECDFA6}" type="pres">
      <dgm:prSet presAssocID="{FE78B0D8-4833-410F-9105-89B682C51B99}" presName="noGeometry" presStyleCnt="0"/>
      <dgm:spPr/>
    </dgm:pt>
    <dgm:pt modelId="{A69AD801-F366-4EFF-99AA-F2758CDCB029}" type="pres">
      <dgm:prSet presAssocID="{FE78B0D8-4833-410F-9105-89B682C51B99}" presName="childTextVisible" presStyleLbl="bgAccFollowNode1" presStyleIdx="0" presStyleCnt="3">
        <dgm:presLayoutVars>
          <dgm:bulletEnabled val="1"/>
        </dgm:presLayoutVars>
      </dgm:prSet>
      <dgm:spPr/>
    </dgm:pt>
    <dgm:pt modelId="{09847CE6-6EFF-4C89-8D68-438719812A82}" type="pres">
      <dgm:prSet presAssocID="{FE78B0D8-4833-410F-9105-89B682C51B99}" presName="childTextHidden" presStyleLbl="bgAccFollowNode1" presStyleIdx="0" presStyleCnt="3"/>
      <dgm:spPr/>
    </dgm:pt>
    <dgm:pt modelId="{D5476AB2-08D3-4501-90F9-A56744E89630}" type="pres">
      <dgm:prSet presAssocID="{FE78B0D8-4833-410F-9105-89B682C51B99}" presName="parentText" presStyleLbl="node1" presStyleIdx="0" presStyleCnt="3">
        <dgm:presLayoutVars>
          <dgm:chMax val="1"/>
          <dgm:bulletEnabled val="1"/>
        </dgm:presLayoutVars>
      </dgm:prSet>
      <dgm:spPr/>
    </dgm:pt>
    <dgm:pt modelId="{ECB30ECD-84B3-43DF-BB29-9163589724CC}" type="pres">
      <dgm:prSet presAssocID="{FE78B0D8-4833-410F-9105-89B682C51B99}" presName="aSpace" presStyleCnt="0"/>
      <dgm:spPr/>
    </dgm:pt>
    <dgm:pt modelId="{74513FD9-B2A0-4999-9181-897D515D2B86}" type="pres">
      <dgm:prSet presAssocID="{628D3C6F-5C2A-4DE6-ACA6-D0BE541A2C73}" presName="compNode" presStyleCnt="0"/>
      <dgm:spPr/>
    </dgm:pt>
    <dgm:pt modelId="{000E67E6-86E0-483C-A398-D5009870417D}" type="pres">
      <dgm:prSet presAssocID="{628D3C6F-5C2A-4DE6-ACA6-D0BE541A2C73}" presName="noGeometry" presStyleCnt="0"/>
      <dgm:spPr/>
    </dgm:pt>
    <dgm:pt modelId="{C97740C4-745A-4D1E-8149-36B5ABDD2A41}" type="pres">
      <dgm:prSet presAssocID="{628D3C6F-5C2A-4DE6-ACA6-D0BE541A2C73}" presName="childTextVisible" presStyleLbl="bgAccFollowNode1" presStyleIdx="1" presStyleCnt="3">
        <dgm:presLayoutVars>
          <dgm:bulletEnabled val="1"/>
        </dgm:presLayoutVars>
      </dgm:prSet>
      <dgm:spPr/>
    </dgm:pt>
    <dgm:pt modelId="{ED8A8D92-AB66-4C1E-9CA1-B722F63E4259}" type="pres">
      <dgm:prSet presAssocID="{628D3C6F-5C2A-4DE6-ACA6-D0BE541A2C73}" presName="childTextHidden" presStyleLbl="bgAccFollowNode1" presStyleIdx="1" presStyleCnt="3"/>
      <dgm:spPr/>
    </dgm:pt>
    <dgm:pt modelId="{A902FC62-0616-4766-8E18-24F2A4BD65D5}" type="pres">
      <dgm:prSet presAssocID="{628D3C6F-5C2A-4DE6-ACA6-D0BE541A2C73}" presName="parentText" presStyleLbl="node1" presStyleIdx="1" presStyleCnt="3">
        <dgm:presLayoutVars>
          <dgm:chMax val="1"/>
          <dgm:bulletEnabled val="1"/>
        </dgm:presLayoutVars>
      </dgm:prSet>
      <dgm:spPr/>
    </dgm:pt>
    <dgm:pt modelId="{BAF21BBC-46A6-4B7C-94C8-E9D477D805A7}" type="pres">
      <dgm:prSet presAssocID="{628D3C6F-5C2A-4DE6-ACA6-D0BE541A2C73}" presName="aSpace" presStyleCnt="0"/>
      <dgm:spPr/>
    </dgm:pt>
    <dgm:pt modelId="{19A6BBF8-EC9C-4F17-B66D-68392FFBD367}" type="pres">
      <dgm:prSet presAssocID="{37BB730D-784A-4C82-8674-10039A6F155E}" presName="compNode" presStyleCnt="0"/>
      <dgm:spPr/>
    </dgm:pt>
    <dgm:pt modelId="{76C6269E-AE70-402E-838E-F3AF070A965C}" type="pres">
      <dgm:prSet presAssocID="{37BB730D-784A-4C82-8674-10039A6F155E}" presName="noGeometry" presStyleCnt="0"/>
      <dgm:spPr/>
    </dgm:pt>
    <dgm:pt modelId="{5B848D3F-59DD-491C-8C3C-0A5A7E89655A}" type="pres">
      <dgm:prSet presAssocID="{37BB730D-784A-4C82-8674-10039A6F155E}" presName="childTextVisible" presStyleLbl="bgAccFollowNode1" presStyleIdx="2" presStyleCnt="3" custScaleX="111920">
        <dgm:presLayoutVars>
          <dgm:bulletEnabled val="1"/>
        </dgm:presLayoutVars>
      </dgm:prSet>
      <dgm:spPr/>
    </dgm:pt>
    <dgm:pt modelId="{F9213535-9623-4D10-8FD8-6565A1C168EB}" type="pres">
      <dgm:prSet presAssocID="{37BB730D-784A-4C82-8674-10039A6F155E}" presName="childTextHidden" presStyleLbl="bgAccFollowNode1" presStyleIdx="2" presStyleCnt="3"/>
      <dgm:spPr/>
    </dgm:pt>
    <dgm:pt modelId="{35A5B1F7-6E1E-48D2-8398-1CE1C1CB16FD}" type="pres">
      <dgm:prSet presAssocID="{37BB730D-784A-4C82-8674-10039A6F155E}" presName="parentText" presStyleLbl="node1" presStyleIdx="2" presStyleCnt="3" custLinFactNeighborX="-7201" custLinFactNeighborY="-720">
        <dgm:presLayoutVars>
          <dgm:chMax val="1"/>
          <dgm:bulletEnabled val="1"/>
        </dgm:presLayoutVars>
      </dgm:prSet>
      <dgm:spPr/>
    </dgm:pt>
  </dgm:ptLst>
  <dgm:cxnLst>
    <dgm:cxn modelId="{0C523417-A79B-4EAC-BD8A-9D3401CFAD1D}" type="presOf" srcId="{797FFE23-8AA9-4B3A-89B9-7C006ACBB420}" destId="{CCE2BD0A-D7D3-4CBF-B557-95C0B9830FE7}" srcOrd="0" destOrd="0" presId="urn:microsoft.com/office/officeart/2005/8/layout/hProcess6"/>
    <dgm:cxn modelId="{D4E2451D-39EF-45ED-BDC6-204ADAB165A6}" type="presOf" srcId="{BBE465A5-6664-4947-8832-5919C84598BC}" destId="{A69AD801-F366-4EFF-99AA-F2758CDCB029}" srcOrd="0" destOrd="0" presId="urn:microsoft.com/office/officeart/2005/8/layout/hProcess6"/>
    <dgm:cxn modelId="{9D472B25-40B6-458C-B3C2-418383DCAE83}" srcId="{628D3C6F-5C2A-4DE6-ACA6-D0BE541A2C73}" destId="{AA114F32-78A7-4697-B5D8-B650EA0FB796}" srcOrd="1" destOrd="0" parTransId="{5FBC0E49-C037-495B-AFC5-5E855234DF9B}" sibTransId="{3FA5CF5A-4334-4FFC-A103-292306142473}"/>
    <dgm:cxn modelId="{F684202F-B98D-4E1D-96A7-A1DEB3BD81EA}" type="presOf" srcId="{A1EEBBE5-E465-4F8B-86DB-E86745A9FA59}" destId="{C97740C4-745A-4D1E-8149-36B5ABDD2A41}" srcOrd="0" destOrd="0" presId="urn:microsoft.com/office/officeart/2005/8/layout/hProcess6"/>
    <dgm:cxn modelId="{913D2837-CD14-4A5E-BBD9-D074C886600D}" type="presOf" srcId="{BBE465A5-6664-4947-8832-5919C84598BC}" destId="{09847CE6-6EFF-4C89-8D68-438719812A82}" srcOrd="1" destOrd="0" presId="urn:microsoft.com/office/officeart/2005/8/layout/hProcess6"/>
    <dgm:cxn modelId="{0B027040-1532-473A-B8EE-1A967EB65DE0}" type="presOf" srcId="{FE78B0D8-4833-410F-9105-89B682C51B99}" destId="{D5476AB2-08D3-4501-90F9-A56744E89630}" srcOrd="0" destOrd="0" presId="urn:microsoft.com/office/officeart/2005/8/layout/hProcess6"/>
    <dgm:cxn modelId="{3C42A95E-B256-4DFF-9D3B-3BA99455EE68}" srcId="{628D3C6F-5C2A-4DE6-ACA6-D0BE541A2C73}" destId="{A1EEBBE5-E465-4F8B-86DB-E86745A9FA59}" srcOrd="0" destOrd="0" parTransId="{7FDA51C3-20CD-4585-846C-C27DFB45333B}" sibTransId="{B5ADDC2D-F7FF-4513-ABCD-AFF1AD5873A3}"/>
    <dgm:cxn modelId="{71CDC767-0316-40AE-8F30-8AC6561FE384}" srcId="{37BB730D-784A-4C82-8674-10039A6F155E}" destId="{B51CA974-9A62-4CF9-B1D3-4CFD0D08276C}" srcOrd="1" destOrd="0" parTransId="{6C26E73D-EE33-49D9-864D-8E9D28FAC9BB}" sibTransId="{12ED83E7-7B8E-486F-B6F1-10400F783969}"/>
    <dgm:cxn modelId="{4B236C4E-959A-4B8E-B5FC-E9C288842039}" type="presOf" srcId="{DF82B62A-6533-4603-869E-603A705B8C32}" destId="{09847CE6-6EFF-4C89-8D68-438719812A82}" srcOrd="1" destOrd="1" presId="urn:microsoft.com/office/officeart/2005/8/layout/hProcess6"/>
    <dgm:cxn modelId="{5D96C04F-3F17-480B-A855-756134A32E77}" type="presOf" srcId="{72648926-AC5E-4027-BC0B-4269B202D93E}" destId="{F9213535-9623-4D10-8FD8-6565A1C168EB}" srcOrd="1" destOrd="0" presId="urn:microsoft.com/office/officeart/2005/8/layout/hProcess6"/>
    <dgm:cxn modelId="{89503981-4382-41E2-86C2-0631BC575CAF}" type="presOf" srcId="{37BB730D-784A-4C82-8674-10039A6F155E}" destId="{35A5B1F7-6E1E-48D2-8398-1CE1C1CB16FD}" srcOrd="0" destOrd="0" presId="urn:microsoft.com/office/officeart/2005/8/layout/hProcess6"/>
    <dgm:cxn modelId="{505E1E83-8715-47E2-9C73-CFB1C5A247CB}" srcId="{FE78B0D8-4833-410F-9105-89B682C51B99}" destId="{BBE465A5-6664-4947-8832-5919C84598BC}" srcOrd="0" destOrd="0" parTransId="{076F679B-A94D-4D82-A7E8-BC7465ADE0D1}" sibTransId="{C83B482A-D096-433A-98A7-1943399E94C5}"/>
    <dgm:cxn modelId="{10B82C8A-8E41-44AA-94FF-371FF44E1312}" type="presOf" srcId="{72648926-AC5E-4027-BC0B-4269B202D93E}" destId="{5B848D3F-59DD-491C-8C3C-0A5A7E89655A}" srcOrd="0" destOrd="0" presId="urn:microsoft.com/office/officeart/2005/8/layout/hProcess6"/>
    <dgm:cxn modelId="{F9B60790-DA8A-4F68-B0BA-D7ADAA21B1F7}" srcId="{FE78B0D8-4833-410F-9105-89B682C51B99}" destId="{DF82B62A-6533-4603-869E-603A705B8C32}" srcOrd="1" destOrd="0" parTransId="{A06D423C-D1E1-4536-BC44-7AA359295D7B}" sibTransId="{70D7717C-0C93-4691-BFD0-FCA434318EA9}"/>
    <dgm:cxn modelId="{F5E5F9A0-FEC7-4EE0-AB9E-5DD6B57403EF}" type="presOf" srcId="{AA114F32-78A7-4697-B5D8-B650EA0FB796}" destId="{ED8A8D92-AB66-4C1E-9CA1-B722F63E4259}" srcOrd="1" destOrd="1" presId="urn:microsoft.com/office/officeart/2005/8/layout/hProcess6"/>
    <dgm:cxn modelId="{B9B048A1-792E-4B22-90F7-EA8CE7F6AFC3}" type="presOf" srcId="{B51CA974-9A62-4CF9-B1D3-4CFD0D08276C}" destId="{F9213535-9623-4D10-8FD8-6565A1C168EB}" srcOrd="1" destOrd="1" presId="urn:microsoft.com/office/officeart/2005/8/layout/hProcess6"/>
    <dgm:cxn modelId="{03A8E8B3-6432-42EC-9302-F2AF3CA2C521}" type="presOf" srcId="{AA114F32-78A7-4697-B5D8-B650EA0FB796}" destId="{C97740C4-745A-4D1E-8149-36B5ABDD2A41}" srcOrd="0" destOrd="1" presId="urn:microsoft.com/office/officeart/2005/8/layout/hProcess6"/>
    <dgm:cxn modelId="{2B67E0BC-1909-4EC5-A8F2-68A501B5F12F}" type="presOf" srcId="{B51CA974-9A62-4CF9-B1D3-4CFD0D08276C}" destId="{5B848D3F-59DD-491C-8C3C-0A5A7E89655A}" srcOrd="0" destOrd="1" presId="urn:microsoft.com/office/officeart/2005/8/layout/hProcess6"/>
    <dgm:cxn modelId="{38B8F9D4-5263-4061-B9BD-56052263DA99}" srcId="{797FFE23-8AA9-4B3A-89B9-7C006ACBB420}" destId="{37BB730D-784A-4C82-8674-10039A6F155E}" srcOrd="2" destOrd="0" parTransId="{B816CD39-DCDA-40F3-9922-8601B0419FF8}" sibTransId="{AE69406F-03EF-4072-BA3B-8CDCD79271FB}"/>
    <dgm:cxn modelId="{48639AD6-3EBB-43E0-BFBC-880FB4BC288F}" srcId="{797FFE23-8AA9-4B3A-89B9-7C006ACBB420}" destId="{FE78B0D8-4833-410F-9105-89B682C51B99}" srcOrd="0" destOrd="0" parTransId="{9577DBCE-A973-4B63-9363-510685091AE6}" sibTransId="{F7AC41EC-A28E-4ECE-9E89-531CF485FE53}"/>
    <dgm:cxn modelId="{A7805CE6-9605-44A0-AD3C-8749CBD673A3}" type="presOf" srcId="{DF82B62A-6533-4603-869E-603A705B8C32}" destId="{A69AD801-F366-4EFF-99AA-F2758CDCB029}" srcOrd="0" destOrd="1" presId="urn:microsoft.com/office/officeart/2005/8/layout/hProcess6"/>
    <dgm:cxn modelId="{D620F5E6-EA23-4E23-9C3A-82E4753CF533}" type="presOf" srcId="{A1EEBBE5-E465-4F8B-86DB-E86745A9FA59}" destId="{ED8A8D92-AB66-4C1E-9CA1-B722F63E4259}" srcOrd="1" destOrd="0" presId="urn:microsoft.com/office/officeart/2005/8/layout/hProcess6"/>
    <dgm:cxn modelId="{88F6F9E7-8A63-45DE-AE4C-B80C1B0B8455}" srcId="{797FFE23-8AA9-4B3A-89B9-7C006ACBB420}" destId="{628D3C6F-5C2A-4DE6-ACA6-D0BE541A2C73}" srcOrd="1" destOrd="0" parTransId="{35876F62-0362-4657-8478-1E17541FD36A}" sibTransId="{A7151515-E2D2-4A36-A007-8C969555D9DB}"/>
    <dgm:cxn modelId="{0C80E9F2-111F-42D3-821C-6893AEF6CCFF}" srcId="{37BB730D-784A-4C82-8674-10039A6F155E}" destId="{72648926-AC5E-4027-BC0B-4269B202D93E}" srcOrd="0" destOrd="0" parTransId="{0554C2D0-20F2-4F2C-9295-B62204C4E795}" sibTransId="{0BDB12A2-F5C0-4654-89DB-19B5A95B0BA0}"/>
    <dgm:cxn modelId="{79A518FC-2AC3-48EA-9981-696400042451}" type="presOf" srcId="{628D3C6F-5C2A-4DE6-ACA6-D0BE541A2C73}" destId="{A902FC62-0616-4766-8E18-24F2A4BD65D5}" srcOrd="0" destOrd="0" presId="urn:microsoft.com/office/officeart/2005/8/layout/hProcess6"/>
    <dgm:cxn modelId="{49F8A784-269A-40B5-8D3E-E9BFF61E4256}" type="presParOf" srcId="{CCE2BD0A-D7D3-4CBF-B557-95C0B9830FE7}" destId="{412FB9AE-F1D5-429C-A284-B7E59C789047}" srcOrd="0" destOrd="0" presId="urn:microsoft.com/office/officeart/2005/8/layout/hProcess6"/>
    <dgm:cxn modelId="{89DC0C91-FDFB-4403-9D39-6350380870A7}" type="presParOf" srcId="{412FB9AE-F1D5-429C-A284-B7E59C789047}" destId="{EB7D2CC1-BD5C-4F4E-85C1-52499AECDFA6}" srcOrd="0" destOrd="0" presId="urn:microsoft.com/office/officeart/2005/8/layout/hProcess6"/>
    <dgm:cxn modelId="{C1489B0C-EE43-45B8-B3D5-B86004B07017}" type="presParOf" srcId="{412FB9AE-F1D5-429C-A284-B7E59C789047}" destId="{A69AD801-F366-4EFF-99AA-F2758CDCB029}" srcOrd="1" destOrd="0" presId="urn:microsoft.com/office/officeart/2005/8/layout/hProcess6"/>
    <dgm:cxn modelId="{B95C6DF9-2F34-4C42-9958-35FBD1512C20}" type="presParOf" srcId="{412FB9AE-F1D5-429C-A284-B7E59C789047}" destId="{09847CE6-6EFF-4C89-8D68-438719812A82}" srcOrd="2" destOrd="0" presId="urn:microsoft.com/office/officeart/2005/8/layout/hProcess6"/>
    <dgm:cxn modelId="{3FC6B146-A36E-4983-95D0-B1E77386F6D2}" type="presParOf" srcId="{412FB9AE-F1D5-429C-A284-B7E59C789047}" destId="{D5476AB2-08D3-4501-90F9-A56744E89630}" srcOrd="3" destOrd="0" presId="urn:microsoft.com/office/officeart/2005/8/layout/hProcess6"/>
    <dgm:cxn modelId="{7C7EBDE0-B4CC-49CB-814C-4D7967A9814D}" type="presParOf" srcId="{CCE2BD0A-D7D3-4CBF-B557-95C0B9830FE7}" destId="{ECB30ECD-84B3-43DF-BB29-9163589724CC}" srcOrd="1" destOrd="0" presId="urn:microsoft.com/office/officeart/2005/8/layout/hProcess6"/>
    <dgm:cxn modelId="{9BE3BEA5-8AC4-4897-A5B6-FEE1615CEE64}" type="presParOf" srcId="{CCE2BD0A-D7D3-4CBF-B557-95C0B9830FE7}" destId="{74513FD9-B2A0-4999-9181-897D515D2B86}" srcOrd="2" destOrd="0" presId="urn:microsoft.com/office/officeart/2005/8/layout/hProcess6"/>
    <dgm:cxn modelId="{2666F1A5-0A29-43CB-9EC2-AB042885F781}" type="presParOf" srcId="{74513FD9-B2A0-4999-9181-897D515D2B86}" destId="{000E67E6-86E0-483C-A398-D5009870417D}" srcOrd="0" destOrd="0" presId="urn:microsoft.com/office/officeart/2005/8/layout/hProcess6"/>
    <dgm:cxn modelId="{4C561B47-DFDC-4E1E-92BC-B6E3D26A9B03}" type="presParOf" srcId="{74513FD9-B2A0-4999-9181-897D515D2B86}" destId="{C97740C4-745A-4D1E-8149-36B5ABDD2A41}" srcOrd="1" destOrd="0" presId="urn:microsoft.com/office/officeart/2005/8/layout/hProcess6"/>
    <dgm:cxn modelId="{54A3A455-8CEB-4702-BFB9-BE7B3D1A1391}" type="presParOf" srcId="{74513FD9-B2A0-4999-9181-897D515D2B86}" destId="{ED8A8D92-AB66-4C1E-9CA1-B722F63E4259}" srcOrd="2" destOrd="0" presId="urn:microsoft.com/office/officeart/2005/8/layout/hProcess6"/>
    <dgm:cxn modelId="{F654AB44-EBFB-467F-9391-6FF31FF9548C}" type="presParOf" srcId="{74513FD9-B2A0-4999-9181-897D515D2B86}" destId="{A902FC62-0616-4766-8E18-24F2A4BD65D5}" srcOrd="3" destOrd="0" presId="urn:microsoft.com/office/officeart/2005/8/layout/hProcess6"/>
    <dgm:cxn modelId="{A3FC14BD-5BA4-4932-B7FF-977156BFCB09}" type="presParOf" srcId="{CCE2BD0A-D7D3-4CBF-B557-95C0B9830FE7}" destId="{BAF21BBC-46A6-4B7C-94C8-E9D477D805A7}" srcOrd="3" destOrd="0" presId="urn:microsoft.com/office/officeart/2005/8/layout/hProcess6"/>
    <dgm:cxn modelId="{FABDE6A4-3162-4B5E-B38F-8B580C96382B}" type="presParOf" srcId="{CCE2BD0A-D7D3-4CBF-B557-95C0B9830FE7}" destId="{19A6BBF8-EC9C-4F17-B66D-68392FFBD367}" srcOrd="4" destOrd="0" presId="urn:microsoft.com/office/officeart/2005/8/layout/hProcess6"/>
    <dgm:cxn modelId="{E21FCD92-0048-4322-A7A1-4BA4A651CCFE}" type="presParOf" srcId="{19A6BBF8-EC9C-4F17-B66D-68392FFBD367}" destId="{76C6269E-AE70-402E-838E-F3AF070A965C}" srcOrd="0" destOrd="0" presId="urn:microsoft.com/office/officeart/2005/8/layout/hProcess6"/>
    <dgm:cxn modelId="{560D989F-AD4A-4074-9D98-044B31CE7981}" type="presParOf" srcId="{19A6BBF8-EC9C-4F17-B66D-68392FFBD367}" destId="{5B848D3F-59DD-491C-8C3C-0A5A7E89655A}" srcOrd="1" destOrd="0" presId="urn:microsoft.com/office/officeart/2005/8/layout/hProcess6"/>
    <dgm:cxn modelId="{583C8377-4E64-4799-B533-4B427EE7786A}" type="presParOf" srcId="{19A6BBF8-EC9C-4F17-B66D-68392FFBD367}" destId="{F9213535-9623-4D10-8FD8-6565A1C168EB}" srcOrd="2" destOrd="0" presId="urn:microsoft.com/office/officeart/2005/8/layout/hProcess6"/>
    <dgm:cxn modelId="{DEFB0364-FDA1-4537-B757-63DC8BCAF981}" type="presParOf" srcId="{19A6BBF8-EC9C-4F17-B66D-68392FFBD367}" destId="{35A5B1F7-6E1E-48D2-8398-1CE1C1CB16FD}"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E4B9FB-2CAF-4196-A617-E2AC06627FB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524E9C4-E2DD-4CB5-A509-E3BF2B228776}">
      <dgm:prSet phldrT="[Text]"/>
      <dgm:spPr/>
      <dgm:t>
        <a:bodyPr/>
        <a:lstStyle/>
        <a:p>
          <a:r>
            <a:rPr lang="en-US" dirty="0"/>
            <a:t>Plan</a:t>
          </a:r>
        </a:p>
      </dgm:t>
    </dgm:pt>
    <dgm:pt modelId="{F985B737-4465-4231-985E-3E66E77DBA08}" type="parTrans" cxnId="{229F6B6B-8C18-405B-AEDC-E8351BD64795}">
      <dgm:prSet/>
      <dgm:spPr/>
      <dgm:t>
        <a:bodyPr/>
        <a:lstStyle/>
        <a:p>
          <a:endParaRPr lang="en-US"/>
        </a:p>
      </dgm:t>
    </dgm:pt>
    <dgm:pt modelId="{9C3005B4-E5C9-44CE-BD26-5B942A069C67}" type="sibTrans" cxnId="{229F6B6B-8C18-405B-AEDC-E8351BD64795}">
      <dgm:prSet/>
      <dgm:spPr/>
      <dgm:t>
        <a:bodyPr/>
        <a:lstStyle/>
        <a:p>
          <a:endParaRPr lang="en-US"/>
        </a:p>
      </dgm:t>
    </dgm:pt>
    <dgm:pt modelId="{93465E7B-B3C1-488F-9F53-66E096F64086}">
      <dgm:prSet phldrT="[Text]"/>
      <dgm:spPr/>
      <dgm:t>
        <a:bodyPr/>
        <a:lstStyle/>
        <a:p>
          <a:r>
            <a:rPr lang="en-US" dirty="0"/>
            <a:t>Do</a:t>
          </a:r>
        </a:p>
      </dgm:t>
    </dgm:pt>
    <dgm:pt modelId="{52D5F3DF-0013-42D5-8ACD-48F9895BB53D}" type="parTrans" cxnId="{67472759-6B53-4BF0-B799-80B8DD8DDDA2}">
      <dgm:prSet/>
      <dgm:spPr/>
      <dgm:t>
        <a:bodyPr/>
        <a:lstStyle/>
        <a:p>
          <a:endParaRPr lang="en-US"/>
        </a:p>
      </dgm:t>
    </dgm:pt>
    <dgm:pt modelId="{3E57D868-BCBD-45D2-BA08-5DEC82AFD7AB}" type="sibTrans" cxnId="{67472759-6B53-4BF0-B799-80B8DD8DDDA2}">
      <dgm:prSet/>
      <dgm:spPr/>
      <dgm:t>
        <a:bodyPr/>
        <a:lstStyle/>
        <a:p>
          <a:endParaRPr lang="en-US"/>
        </a:p>
      </dgm:t>
    </dgm:pt>
    <dgm:pt modelId="{A4CA5B40-2506-4DB5-88D1-E6A4F6FEA820}">
      <dgm:prSet phldrT="[Text]"/>
      <dgm:spPr/>
      <dgm:t>
        <a:bodyPr/>
        <a:lstStyle/>
        <a:p>
          <a:r>
            <a:rPr lang="en-US" dirty="0"/>
            <a:t>Study</a:t>
          </a:r>
        </a:p>
      </dgm:t>
    </dgm:pt>
    <dgm:pt modelId="{1BD408CD-7577-4A3C-9E8A-1E11C768AF0B}" type="parTrans" cxnId="{385DB111-6468-4B88-BDEC-22C86261F045}">
      <dgm:prSet/>
      <dgm:spPr/>
      <dgm:t>
        <a:bodyPr/>
        <a:lstStyle/>
        <a:p>
          <a:endParaRPr lang="en-US"/>
        </a:p>
      </dgm:t>
    </dgm:pt>
    <dgm:pt modelId="{4335A23E-E8A1-41DE-B1ED-6C5541FE387E}" type="sibTrans" cxnId="{385DB111-6468-4B88-BDEC-22C86261F045}">
      <dgm:prSet/>
      <dgm:spPr/>
      <dgm:t>
        <a:bodyPr/>
        <a:lstStyle/>
        <a:p>
          <a:endParaRPr lang="en-US"/>
        </a:p>
      </dgm:t>
    </dgm:pt>
    <dgm:pt modelId="{E44E0356-E359-49F3-8708-9FADA0E164C4}">
      <dgm:prSet phldrT="[Text]"/>
      <dgm:spPr/>
      <dgm:t>
        <a:bodyPr/>
        <a:lstStyle/>
        <a:p>
          <a:r>
            <a:rPr lang="en-US" dirty="0"/>
            <a:t>Act</a:t>
          </a:r>
        </a:p>
      </dgm:t>
    </dgm:pt>
    <dgm:pt modelId="{5EF89326-A3C1-4F5A-9952-89CA09EDCC21}" type="parTrans" cxnId="{8589B1DF-37DA-4983-B869-3560847F0850}">
      <dgm:prSet/>
      <dgm:spPr/>
      <dgm:t>
        <a:bodyPr/>
        <a:lstStyle/>
        <a:p>
          <a:endParaRPr lang="en-US"/>
        </a:p>
      </dgm:t>
    </dgm:pt>
    <dgm:pt modelId="{70114C7B-92CF-4162-93C1-B8F297367B9D}" type="sibTrans" cxnId="{8589B1DF-37DA-4983-B869-3560847F0850}">
      <dgm:prSet/>
      <dgm:spPr/>
      <dgm:t>
        <a:bodyPr/>
        <a:lstStyle/>
        <a:p>
          <a:endParaRPr lang="en-US"/>
        </a:p>
      </dgm:t>
    </dgm:pt>
    <dgm:pt modelId="{1AA6D007-C470-4BE1-9E98-C9E648BCB923}" type="pres">
      <dgm:prSet presAssocID="{C0E4B9FB-2CAF-4196-A617-E2AC06627FB2}" presName="cycle" presStyleCnt="0">
        <dgm:presLayoutVars>
          <dgm:dir/>
          <dgm:resizeHandles val="exact"/>
        </dgm:presLayoutVars>
      </dgm:prSet>
      <dgm:spPr/>
    </dgm:pt>
    <dgm:pt modelId="{2BA840E2-F3D4-43B1-8860-C887FD618F56}" type="pres">
      <dgm:prSet presAssocID="{A524E9C4-E2DD-4CB5-A509-E3BF2B228776}" presName="node" presStyleLbl="node1" presStyleIdx="0" presStyleCnt="4" custRadScaleRad="98454" custRadScaleInc="-6004">
        <dgm:presLayoutVars>
          <dgm:bulletEnabled val="1"/>
        </dgm:presLayoutVars>
      </dgm:prSet>
      <dgm:spPr/>
    </dgm:pt>
    <dgm:pt modelId="{29957A2B-8E2B-4E52-9F99-FFD6EB55C947}" type="pres">
      <dgm:prSet presAssocID="{9C3005B4-E5C9-44CE-BD26-5B942A069C67}" presName="sibTrans" presStyleLbl="sibTrans2D1" presStyleIdx="0" presStyleCnt="4"/>
      <dgm:spPr/>
    </dgm:pt>
    <dgm:pt modelId="{D4CE26A6-900E-48CE-B355-A0451D4C53C6}" type="pres">
      <dgm:prSet presAssocID="{9C3005B4-E5C9-44CE-BD26-5B942A069C67}" presName="connectorText" presStyleLbl="sibTrans2D1" presStyleIdx="0" presStyleCnt="4"/>
      <dgm:spPr/>
    </dgm:pt>
    <dgm:pt modelId="{EFAE9E27-ECE8-4CD1-91B5-9C66A6B0ADD2}" type="pres">
      <dgm:prSet presAssocID="{93465E7B-B3C1-488F-9F53-66E096F64086}" presName="node" presStyleLbl="node1" presStyleIdx="1" presStyleCnt="4">
        <dgm:presLayoutVars>
          <dgm:bulletEnabled val="1"/>
        </dgm:presLayoutVars>
      </dgm:prSet>
      <dgm:spPr/>
    </dgm:pt>
    <dgm:pt modelId="{8BA84934-A87B-4732-89E3-9A4074252379}" type="pres">
      <dgm:prSet presAssocID="{3E57D868-BCBD-45D2-BA08-5DEC82AFD7AB}" presName="sibTrans" presStyleLbl="sibTrans2D1" presStyleIdx="1" presStyleCnt="4"/>
      <dgm:spPr/>
    </dgm:pt>
    <dgm:pt modelId="{083E6B00-B606-4576-887C-5AD27529A672}" type="pres">
      <dgm:prSet presAssocID="{3E57D868-BCBD-45D2-BA08-5DEC82AFD7AB}" presName="connectorText" presStyleLbl="sibTrans2D1" presStyleIdx="1" presStyleCnt="4"/>
      <dgm:spPr/>
    </dgm:pt>
    <dgm:pt modelId="{5A0DADA7-940A-4BDE-9E6D-19495B9801DF}" type="pres">
      <dgm:prSet presAssocID="{A4CA5B40-2506-4DB5-88D1-E6A4F6FEA820}" presName="node" presStyleLbl="node1" presStyleIdx="2" presStyleCnt="4">
        <dgm:presLayoutVars>
          <dgm:bulletEnabled val="1"/>
        </dgm:presLayoutVars>
      </dgm:prSet>
      <dgm:spPr/>
    </dgm:pt>
    <dgm:pt modelId="{B0AEF9B3-2618-4D45-B46D-9ED937702065}" type="pres">
      <dgm:prSet presAssocID="{4335A23E-E8A1-41DE-B1ED-6C5541FE387E}" presName="sibTrans" presStyleLbl="sibTrans2D1" presStyleIdx="2" presStyleCnt="4"/>
      <dgm:spPr/>
    </dgm:pt>
    <dgm:pt modelId="{B470A10F-4FA3-4702-A35C-37EB9F04E6C0}" type="pres">
      <dgm:prSet presAssocID="{4335A23E-E8A1-41DE-B1ED-6C5541FE387E}" presName="connectorText" presStyleLbl="sibTrans2D1" presStyleIdx="2" presStyleCnt="4"/>
      <dgm:spPr/>
    </dgm:pt>
    <dgm:pt modelId="{0F13AA27-BABD-4BF7-AA4D-A66A4D2203EE}" type="pres">
      <dgm:prSet presAssocID="{E44E0356-E359-49F3-8708-9FADA0E164C4}" presName="node" presStyleLbl="node1" presStyleIdx="3" presStyleCnt="4">
        <dgm:presLayoutVars>
          <dgm:bulletEnabled val="1"/>
        </dgm:presLayoutVars>
      </dgm:prSet>
      <dgm:spPr/>
    </dgm:pt>
    <dgm:pt modelId="{D094117F-55F4-4D4B-B6E0-4428D46ACD1B}" type="pres">
      <dgm:prSet presAssocID="{70114C7B-92CF-4162-93C1-B8F297367B9D}" presName="sibTrans" presStyleLbl="sibTrans2D1" presStyleIdx="3" presStyleCnt="4"/>
      <dgm:spPr/>
    </dgm:pt>
    <dgm:pt modelId="{06D4B80A-1298-4E4F-9B26-51684CD326CF}" type="pres">
      <dgm:prSet presAssocID="{70114C7B-92CF-4162-93C1-B8F297367B9D}" presName="connectorText" presStyleLbl="sibTrans2D1" presStyleIdx="3" presStyleCnt="4"/>
      <dgm:spPr/>
    </dgm:pt>
  </dgm:ptLst>
  <dgm:cxnLst>
    <dgm:cxn modelId="{58435901-4CC5-2440-8800-E20D21C3747A}" type="presOf" srcId="{9C3005B4-E5C9-44CE-BD26-5B942A069C67}" destId="{D4CE26A6-900E-48CE-B355-A0451D4C53C6}" srcOrd="1" destOrd="0" presId="urn:microsoft.com/office/officeart/2005/8/layout/cycle2"/>
    <dgm:cxn modelId="{0F1D8106-722C-1149-9942-A5DC4EFDF004}" type="presOf" srcId="{70114C7B-92CF-4162-93C1-B8F297367B9D}" destId="{D094117F-55F4-4D4B-B6E0-4428D46ACD1B}" srcOrd="0" destOrd="0" presId="urn:microsoft.com/office/officeart/2005/8/layout/cycle2"/>
    <dgm:cxn modelId="{385DB111-6468-4B88-BDEC-22C86261F045}" srcId="{C0E4B9FB-2CAF-4196-A617-E2AC06627FB2}" destId="{A4CA5B40-2506-4DB5-88D1-E6A4F6FEA820}" srcOrd="2" destOrd="0" parTransId="{1BD408CD-7577-4A3C-9E8A-1E11C768AF0B}" sibTransId="{4335A23E-E8A1-41DE-B1ED-6C5541FE387E}"/>
    <dgm:cxn modelId="{137BD51E-1F91-4C46-97ED-04562F4073CC}" type="presOf" srcId="{93465E7B-B3C1-488F-9F53-66E096F64086}" destId="{EFAE9E27-ECE8-4CD1-91B5-9C66A6B0ADD2}" srcOrd="0" destOrd="0" presId="urn:microsoft.com/office/officeart/2005/8/layout/cycle2"/>
    <dgm:cxn modelId="{3CE7D224-431A-CE47-A995-7A9AF6997645}" type="presOf" srcId="{3E57D868-BCBD-45D2-BA08-5DEC82AFD7AB}" destId="{083E6B00-B606-4576-887C-5AD27529A672}" srcOrd="1" destOrd="0" presId="urn:microsoft.com/office/officeart/2005/8/layout/cycle2"/>
    <dgm:cxn modelId="{53264F29-B44F-7542-AAE8-F56D41A0649A}" type="presOf" srcId="{E44E0356-E359-49F3-8708-9FADA0E164C4}" destId="{0F13AA27-BABD-4BF7-AA4D-A66A4D2203EE}" srcOrd="0" destOrd="0" presId="urn:microsoft.com/office/officeart/2005/8/layout/cycle2"/>
    <dgm:cxn modelId="{45C28A42-E40C-3B43-84B6-666EF3286F45}" type="presOf" srcId="{4335A23E-E8A1-41DE-B1ED-6C5541FE387E}" destId="{B0AEF9B3-2618-4D45-B46D-9ED937702065}" srcOrd="0" destOrd="0" presId="urn:microsoft.com/office/officeart/2005/8/layout/cycle2"/>
    <dgm:cxn modelId="{229F6B6B-8C18-405B-AEDC-E8351BD64795}" srcId="{C0E4B9FB-2CAF-4196-A617-E2AC06627FB2}" destId="{A524E9C4-E2DD-4CB5-A509-E3BF2B228776}" srcOrd="0" destOrd="0" parTransId="{F985B737-4465-4231-985E-3E66E77DBA08}" sibTransId="{9C3005B4-E5C9-44CE-BD26-5B942A069C67}"/>
    <dgm:cxn modelId="{C2081054-EE91-1347-B735-546B3CE74EAB}" type="presOf" srcId="{9C3005B4-E5C9-44CE-BD26-5B942A069C67}" destId="{29957A2B-8E2B-4E52-9F99-FFD6EB55C947}" srcOrd="0" destOrd="0" presId="urn:microsoft.com/office/officeart/2005/8/layout/cycle2"/>
    <dgm:cxn modelId="{7FA26B54-9CC3-3444-8DD0-81727C585413}" type="presOf" srcId="{C0E4B9FB-2CAF-4196-A617-E2AC06627FB2}" destId="{1AA6D007-C470-4BE1-9E98-C9E648BCB923}" srcOrd="0" destOrd="0" presId="urn:microsoft.com/office/officeart/2005/8/layout/cycle2"/>
    <dgm:cxn modelId="{D66A1A75-DEAA-CD45-85EB-681C0602A5FA}" type="presOf" srcId="{3E57D868-BCBD-45D2-BA08-5DEC82AFD7AB}" destId="{8BA84934-A87B-4732-89E3-9A4074252379}" srcOrd="0" destOrd="0" presId="urn:microsoft.com/office/officeart/2005/8/layout/cycle2"/>
    <dgm:cxn modelId="{67472759-6B53-4BF0-B799-80B8DD8DDDA2}" srcId="{C0E4B9FB-2CAF-4196-A617-E2AC06627FB2}" destId="{93465E7B-B3C1-488F-9F53-66E096F64086}" srcOrd="1" destOrd="0" parTransId="{52D5F3DF-0013-42D5-8ACD-48F9895BB53D}" sibTransId="{3E57D868-BCBD-45D2-BA08-5DEC82AFD7AB}"/>
    <dgm:cxn modelId="{82E9D17E-B8B5-8644-B0B2-A63F201A2F20}" type="presOf" srcId="{4335A23E-E8A1-41DE-B1ED-6C5541FE387E}" destId="{B470A10F-4FA3-4702-A35C-37EB9F04E6C0}" srcOrd="1" destOrd="0" presId="urn:microsoft.com/office/officeart/2005/8/layout/cycle2"/>
    <dgm:cxn modelId="{2203A8AD-307D-A64E-8E16-9F8E197F30E3}" type="presOf" srcId="{A524E9C4-E2DD-4CB5-A509-E3BF2B228776}" destId="{2BA840E2-F3D4-43B1-8860-C887FD618F56}" srcOrd="0" destOrd="0" presId="urn:microsoft.com/office/officeart/2005/8/layout/cycle2"/>
    <dgm:cxn modelId="{0F6BA2C0-7512-244A-8D33-6FF0AF92D26F}" type="presOf" srcId="{70114C7B-92CF-4162-93C1-B8F297367B9D}" destId="{06D4B80A-1298-4E4F-9B26-51684CD326CF}" srcOrd="1" destOrd="0" presId="urn:microsoft.com/office/officeart/2005/8/layout/cycle2"/>
    <dgm:cxn modelId="{8589B1DF-37DA-4983-B869-3560847F0850}" srcId="{C0E4B9FB-2CAF-4196-A617-E2AC06627FB2}" destId="{E44E0356-E359-49F3-8708-9FADA0E164C4}" srcOrd="3" destOrd="0" parTransId="{5EF89326-A3C1-4F5A-9952-89CA09EDCC21}" sibTransId="{70114C7B-92CF-4162-93C1-B8F297367B9D}"/>
    <dgm:cxn modelId="{EBFB78E9-C2DF-124F-8DCF-A7612DFFB1AC}" type="presOf" srcId="{A4CA5B40-2506-4DB5-88D1-E6A4F6FEA820}" destId="{5A0DADA7-940A-4BDE-9E6D-19495B9801DF}" srcOrd="0" destOrd="0" presId="urn:microsoft.com/office/officeart/2005/8/layout/cycle2"/>
    <dgm:cxn modelId="{E77ABC79-4F8F-B849-B690-3F20F022E8AA}" type="presParOf" srcId="{1AA6D007-C470-4BE1-9E98-C9E648BCB923}" destId="{2BA840E2-F3D4-43B1-8860-C887FD618F56}" srcOrd="0" destOrd="0" presId="urn:microsoft.com/office/officeart/2005/8/layout/cycle2"/>
    <dgm:cxn modelId="{6FB65B3A-7E05-CC45-8F7F-12B5966873A3}" type="presParOf" srcId="{1AA6D007-C470-4BE1-9E98-C9E648BCB923}" destId="{29957A2B-8E2B-4E52-9F99-FFD6EB55C947}" srcOrd="1" destOrd="0" presId="urn:microsoft.com/office/officeart/2005/8/layout/cycle2"/>
    <dgm:cxn modelId="{78C4D10F-A6B6-3142-8149-D2D044FEEFC4}" type="presParOf" srcId="{29957A2B-8E2B-4E52-9F99-FFD6EB55C947}" destId="{D4CE26A6-900E-48CE-B355-A0451D4C53C6}" srcOrd="0" destOrd="0" presId="urn:microsoft.com/office/officeart/2005/8/layout/cycle2"/>
    <dgm:cxn modelId="{B3BFBB9D-C0B0-A344-9B1F-A1F00D41017B}" type="presParOf" srcId="{1AA6D007-C470-4BE1-9E98-C9E648BCB923}" destId="{EFAE9E27-ECE8-4CD1-91B5-9C66A6B0ADD2}" srcOrd="2" destOrd="0" presId="urn:microsoft.com/office/officeart/2005/8/layout/cycle2"/>
    <dgm:cxn modelId="{06DBBF1D-8205-2C43-973B-2437D24D8734}" type="presParOf" srcId="{1AA6D007-C470-4BE1-9E98-C9E648BCB923}" destId="{8BA84934-A87B-4732-89E3-9A4074252379}" srcOrd="3" destOrd="0" presId="urn:microsoft.com/office/officeart/2005/8/layout/cycle2"/>
    <dgm:cxn modelId="{3EEF6B02-5F07-9442-96AE-CB4EBAA03746}" type="presParOf" srcId="{8BA84934-A87B-4732-89E3-9A4074252379}" destId="{083E6B00-B606-4576-887C-5AD27529A672}" srcOrd="0" destOrd="0" presId="urn:microsoft.com/office/officeart/2005/8/layout/cycle2"/>
    <dgm:cxn modelId="{3A98AB91-5192-5249-B4A1-BD0CA8E4A55B}" type="presParOf" srcId="{1AA6D007-C470-4BE1-9E98-C9E648BCB923}" destId="{5A0DADA7-940A-4BDE-9E6D-19495B9801DF}" srcOrd="4" destOrd="0" presId="urn:microsoft.com/office/officeart/2005/8/layout/cycle2"/>
    <dgm:cxn modelId="{3D1915A5-9993-A144-8781-0DB82CE2EACC}" type="presParOf" srcId="{1AA6D007-C470-4BE1-9E98-C9E648BCB923}" destId="{B0AEF9B3-2618-4D45-B46D-9ED937702065}" srcOrd="5" destOrd="0" presId="urn:microsoft.com/office/officeart/2005/8/layout/cycle2"/>
    <dgm:cxn modelId="{C332522B-D086-7B48-AE00-0EF0DB36C821}" type="presParOf" srcId="{B0AEF9B3-2618-4D45-B46D-9ED937702065}" destId="{B470A10F-4FA3-4702-A35C-37EB9F04E6C0}" srcOrd="0" destOrd="0" presId="urn:microsoft.com/office/officeart/2005/8/layout/cycle2"/>
    <dgm:cxn modelId="{64FE8740-F05C-304F-932B-471DC524DF16}" type="presParOf" srcId="{1AA6D007-C470-4BE1-9E98-C9E648BCB923}" destId="{0F13AA27-BABD-4BF7-AA4D-A66A4D2203EE}" srcOrd="6" destOrd="0" presId="urn:microsoft.com/office/officeart/2005/8/layout/cycle2"/>
    <dgm:cxn modelId="{DEEC741B-FE52-7D43-B994-ED8EB0CF0E9F}" type="presParOf" srcId="{1AA6D007-C470-4BE1-9E98-C9E648BCB923}" destId="{D094117F-55F4-4D4B-B6E0-4428D46ACD1B}" srcOrd="7" destOrd="0" presId="urn:microsoft.com/office/officeart/2005/8/layout/cycle2"/>
    <dgm:cxn modelId="{A835B941-9736-AB46-A607-F714D76704EA}" type="presParOf" srcId="{D094117F-55F4-4D4B-B6E0-4428D46ACD1B}" destId="{06D4B80A-1298-4E4F-9B26-51684CD326C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E4B9FB-2CAF-4196-A617-E2AC06627FB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524E9C4-E2DD-4CB5-A509-E3BF2B228776}">
      <dgm:prSet phldrT="[Text]"/>
      <dgm:spPr/>
      <dgm:t>
        <a:bodyPr/>
        <a:lstStyle/>
        <a:p>
          <a:r>
            <a:rPr lang="en-US" dirty="0"/>
            <a:t>Plan</a:t>
          </a:r>
        </a:p>
      </dgm:t>
    </dgm:pt>
    <dgm:pt modelId="{F985B737-4465-4231-985E-3E66E77DBA08}" type="parTrans" cxnId="{229F6B6B-8C18-405B-AEDC-E8351BD64795}">
      <dgm:prSet/>
      <dgm:spPr/>
      <dgm:t>
        <a:bodyPr/>
        <a:lstStyle/>
        <a:p>
          <a:endParaRPr lang="en-US"/>
        </a:p>
      </dgm:t>
    </dgm:pt>
    <dgm:pt modelId="{9C3005B4-E5C9-44CE-BD26-5B942A069C67}" type="sibTrans" cxnId="{229F6B6B-8C18-405B-AEDC-E8351BD64795}">
      <dgm:prSet/>
      <dgm:spPr/>
      <dgm:t>
        <a:bodyPr/>
        <a:lstStyle/>
        <a:p>
          <a:endParaRPr lang="en-US"/>
        </a:p>
      </dgm:t>
    </dgm:pt>
    <dgm:pt modelId="{93465E7B-B3C1-488F-9F53-66E096F64086}">
      <dgm:prSet phldrT="[Text]"/>
      <dgm:spPr/>
      <dgm:t>
        <a:bodyPr/>
        <a:lstStyle/>
        <a:p>
          <a:r>
            <a:rPr lang="en-US" dirty="0"/>
            <a:t>Do</a:t>
          </a:r>
        </a:p>
      </dgm:t>
    </dgm:pt>
    <dgm:pt modelId="{52D5F3DF-0013-42D5-8ACD-48F9895BB53D}" type="parTrans" cxnId="{67472759-6B53-4BF0-B799-80B8DD8DDDA2}">
      <dgm:prSet/>
      <dgm:spPr/>
      <dgm:t>
        <a:bodyPr/>
        <a:lstStyle/>
        <a:p>
          <a:endParaRPr lang="en-US"/>
        </a:p>
      </dgm:t>
    </dgm:pt>
    <dgm:pt modelId="{3E57D868-BCBD-45D2-BA08-5DEC82AFD7AB}" type="sibTrans" cxnId="{67472759-6B53-4BF0-B799-80B8DD8DDDA2}">
      <dgm:prSet/>
      <dgm:spPr/>
      <dgm:t>
        <a:bodyPr/>
        <a:lstStyle/>
        <a:p>
          <a:endParaRPr lang="en-US"/>
        </a:p>
      </dgm:t>
    </dgm:pt>
    <dgm:pt modelId="{A4CA5B40-2506-4DB5-88D1-E6A4F6FEA820}">
      <dgm:prSet phldrT="[Text]"/>
      <dgm:spPr/>
      <dgm:t>
        <a:bodyPr/>
        <a:lstStyle/>
        <a:p>
          <a:r>
            <a:rPr lang="en-US" dirty="0"/>
            <a:t>Study</a:t>
          </a:r>
        </a:p>
      </dgm:t>
    </dgm:pt>
    <dgm:pt modelId="{1BD408CD-7577-4A3C-9E8A-1E11C768AF0B}" type="parTrans" cxnId="{385DB111-6468-4B88-BDEC-22C86261F045}">
      <dgm:prSet/>
      <dgm:spPr/>
      <dgm:t>
        <a:bodyPr/>
        <a:lstStyle/>
        <a:p>
          <a:endParaRPr lang="en-US"/>
        </a:p>
      </dgm:t>
    </dgm:pt>
    <dgm:pt modelId="{4335A23E-E8A1-41DE-B1ED-6C5541FE387E}" type="sibTrans" cxnId="{385DB111-6468-4B88-BDEC-22C86261F045}">
      <dgm:prSet/>
      <dgm:spPr/>
      <dgm:t>
        <a:bodyPr/>
        <a:lstStyle/>
        <a:p>
          <a:endParaRPr lang="en-US"/>
        </a:p>
      </dgm:t>
    </dgm:pt>
    <dgm:pt modelId="{E44E0356-E359-49F3-8708-9FADA0E164C4}">
      <dgm:prSet phldrT="[Text]"/>
      <dgm:spPr/>
      <dgm:t>
        <a:bodyPr/>
        <a:lstStyle/>
        <a:p>
          <a:r>
            <a:rPr lang="en-US" dirty="0"/>
            <a:t>Act</a:t>
          </a:r>
        </a:p>
      </dgm:t>
    </dgm:pt>
    <dgm:pt modelId="{5EF89326-A3C1-4F5A-9952-89CA09EDCC21}" type="parTrans" cxnId="{8589B1DF-37DA-4983-B869-3560847F0850}">
      <dgm:prSet/>
      <dgm:spPr/>
      <dgm:t>
        <a:bodyPr/>
        <a:lstStyle/>
        <a:p>
          <a:endParaRPr lang="en-US"/>
        </a:p>
      </dgm:t>
    </dgm:pt>
    <dgm:pt modelId="{70114C7B-92CF-4162-93C1-B8F297367B9D}" type="sibTrans" cxnId="{8589B1DF-37DA-4983-B869-3560847F0850}">
      <dgm:prSet/>
      <dgm:spPr/>
      <dgm:t>
        <a:bodyPr/>
        <a:lstStyle/>
        <a:p>
          <a:endParaRPr lang="en-US"/>
        </a:p>
      </dgm:t>
    </dgm:pt>
    <dgm:pt modelId="{1AA6D007-C470-4BE1-9E98-C9E648BCB923}" type="pres">
      <dgm:prSet presAssocID="{C0E4B9FB-2CAF-4196-A617-E2AC06627FB2}" presName="cycle" presStyleCnt="0">
        <dgm:presLayoutVars>
          <dgm:dir/>
          <dgm:resizeHandles val="exact"/>
        </dgm:presLayoutVars>
      </dgm:prSet>
      <dgm:spPr/>
    </dgm:pt>
    <dgm:pt modelId="{2BA840E2-F3D4-43B1-8860-C887FD618F56}" type="pres">
      <dgm:prSet presAssocID="{A524E9C4-E2DD-4CB5-A509-E3BF2B228776}" presName="node" presStyleLbl="node1" presStyleIdx="0" presStyleCnt="4">
        <dgm:presLayoutVars>
          <dgm:bulletEnabled val="1"/>
        </dgm:presLayoutVars>
      </dgm:prSet>
      <dgm:spPr/>
    </dgm:pt>
    <dgm:pt modelId="{29957A2B-8E2B-4E52-9F99-FFD6EB55C947}" type="pres">
      <dgm:prSet presAssocID="{9C3005B4-E5C9-44CE-BD26-5B942A069C67}" presName="sibTrans" presStyleLbl="sibTrans2D1" presStyleIdx="0" presStyleCnt="4"/>
      <dgm:spPr/>
    </dgm:pt>
    <dgm:pt modelId="{D4CE26A6-900E-48CE-B355-A0451D4C53C6}" type="pres">
      <dgm:prSet presAssocID="{9C3005B4-E5C9-44CE-BD26-5B942A069C67}" presName="connectorText" presStyleLbl="sibTrans2D1" presStyleIdx="0" presStyleCnt="4"/>
      <dgm:spPr/>
    </dgm:pt>
    <dgm:pt modelId="{EFAE9E27-ECE8-4CD1-91B5-9C66A6B0ADD2}" type="pres">
      <dgm:prSet presAssocID="{93465E7B-B3C1-488F-9F53-66E096F64086}" presName="node" presStyleLbl="node1" presStyleIdx="1" presStyleCnt="4">
        <dgm:presLayoutVars>
          <dgm:bulletEnabled val="1"/>
        </dgm:presLayoutVars>
      </dgm:prSet>
      <dgm:spPr/>
    </dgm:pt>
    <dgm:pt modelId="{8BA84934-A87B-4732-89E3-9A4074252379}" type="pres">
      <dgm:prSet presAssocID="{3E57D868-BCBD-45D2-BA08-5DEC82AFD7AB}" presName="sibTrans" presStyleLbl="sibTrans2D1" presStyleIdx="1" presStyleCnt="4"/>
      <dgm:spPr/>
    </dgm:pt>
    <dgm:pt modelId="{083E6B00-B606-4576-887C-5AD27529A672}" type="pres">
      <dgm:prSet presAssocID="{3E57D868-BCBD-45D2-BA08-5DEC82AFD7AB}" presName="connectorText" presStyleLbl="sibTrans2D1" presStyleIdx="1" presStyleCnt="4"/>
      <dgm:spPr/>
    </dgm:pt>
    <dgm:pt modelId="{5A0DADA7-940A-4BDE-9E6D-19495B9801DF}" type="pres">
      <dgm:prSet presAssocID="{A4CA5B40-2506-4DB5-88D1-E6A4F6FEA820}" presName="node" presStyleLbl="node1" presStyleIdx="2" presStyleCnt="4">
        <dgm:presLayoutVars>
          <dgm:bulletEnabled val="1"/>
        </dgm:presLayoutVars>
      </dgm:prSet>
      <dgm:spPr/>
    </dgm:pt>
    <dgm:pt modelId="{B0AEF9B3-2618-4D45-B46D-9ED937702065}" type="pres">
      <dgm:prSet presAssocID="{4335A23E-E8A1-41DE-B1ED-6C5541FE387E}" presName="sibTrans" presStyleLbl="sibTrans2D1" presStyleIdx="2" presStyleCnt="4"/>
      <dgm:spPr/>
    </dgm:pt>
    <dgm:pt modelId="{B470A10F-4FA3-4702-A35C-37EB9F04E6C0}" type="pres">
      <dgm:prSet presAssocID="{4335A23E-E8A1-41DE-B1ED-6C5541FE387E}" presName="connectorText" presStyleLbl="sibTrans2D1" presStyleIdx="2" presStyleCnt="4"/>
      <dgm:spPr/>
    </dgm:pt>
    <dgm:pt modelId="{0F13AA27-BABD-4BF7-AA4D-A66A4D2203EE}" type="pres">
      <dgm:prSet presAssocID="{E44E0356-E359-49F3-8708-9FADA0E164C4}" presName="node" presStyleLbl="node1" presStyleIdx="3" presStyleCnt="4">
        <dgm:presLayoutVars>
          <dgm:bulletEnabled val="1"/>
        </dgm:presLayoutVars>
      </dgm:prSet>
      <dgm:spPr/>
    </dgm:pt>
    <dgm:pt modelId="{D094117F-55F4-4D4B-B6E0-4428D46ACD1B}" type="pres">
      <dgm:prSet presAssocID="{70114C7B-92CF-4162-93C1-B8F297367B9D}" presName="sibTrans" presStyleLbl="sibTrans2D1" presStyleIdx="3" presStyleCnt="4"/>
      <dgm:spPr/>
    </dgm:pt>
    <dgm:pt modelId="{06D4B80A-1298-4E4F-9B26-51684CD326CF}" type="pres">
      <dgm:prSet presAssocID="{70114C7B-92CF-4162-93C1-B8F297367B9D}" presName="connectorText" presStyleLbl="sibTrans2D1" presStyleIdx="3" presStyleCnt="4"/>
      <dgm:spPr/>
    </dgm:pt>
  </dgm:ptLst>
  <dgm:cxnLst>
    <dgm:cxn modelId="{95D62500-D2F8-1548-8F79-9F9C23AF09D1}" type="presOf" srcId="{70114C7B-92CF-4162-93C1-B8F297367B9D}" destId="{D094117F-55F4-4D4B-B6E0-4428D46ACD1B}" srcOrd="0" destOrd="0" presId="urn:microsoft.com/office/officeart/2005/8/layout/cycle2"/>
    <dgm:cxn modelId="{385DB111-6468-4B88-BDEC-22C86261F045}" srcId="{C0E4B9FB-2CAF-4196-A617-E2AC06627FB2}" destId="{A4CA5B40-2506-4DB5-88D1-E6A4F6FEA820}" srcOrd="2" destOrd="0" parTransId="{1BD408CD-7577-4A3C-9E8A-1E11C768AF0B}" sibTransId="{4335A23E-E8A1-41DE-B1ED-6C5541FE387E}"/>
    <dgm:cxn modelId="{0940EB26-74FA-FA48-96DD-9BDADA3D6EA0}" type="presOf" srcId="{A4CA5B40-2506-4DB5-88D1-E6A4F6FEA820}" destId="{5A0DADA7-940A-4BDE-9E6D-19495B9801DF}" srcOrd="0" destOrd="0" presId="urn:microsoft.com/office/officeart/2005/8/layout/cycle2"/>
    <dgm:cxn modelId="{103BAA2F-7636-664F-BE7F-32866B2733CC}" type="presOf" srcId="{93465E7B-B3C1-488F-9F53-66E096F64086}" destId="{EFAE9E27-ECE8-4CD1-91B5-9C66A6B0ADD2}" srcOrd="0" destOrd="0" presId="urn:microsoft.com/office/officeart/2005/8/layout/cycle2"/>
    <dgm:cxn modelId="{4123FD35-3091-B64B-A851-16AD70C758DC}" type="presOf" srcId="{3E57D868-BCBD-45D2-BA08-5DEC82AFD7AB}" destId="{083E6B00-B606-4576-887C-5AD27529A672}" srcOrd="1" destOrd="0" presId="urn:microsoft.com/office/officeart/2005/8/layout/cycle2"/>
    <dgm:cxn modelId="{D404F65B-CC0E-434F-8F71-AB84D90671E6}" type="presOf" srcId="{4335A23E-E8A1-41DE-B1ED-6C5541FE387E}" destId="{B0AEF9B3-2618-4D45-B46D-9ED937702065}" srcOrd="0" destOrd="0" presId="urn:microsoft.com/office/officeart/2005/8/layout/cycle2"/>
    <dgm:cxn modelId="{A8B4386A-EFF2-CD4F-A99F-8444AF19FDFA}" type="presOf" srcId="{E44E0356-E359-49F3-8708-9FADA0E164C4}" destId="{0F13AA27-BABD-4BF7-AA4D-A66A4D2203EE}" srcOrd="0" destOrd="0" presId="urn:microsoft.com/office/officeart/2005/8/layout/cycle2"/>
    <dgm:cxn modelId="{229F6B6B-8C18-405B-AEDC-E8351BD64795}" srcId="{C0E4B9FB-2CAF-4196-A617-E2AC06627FB2}" destId="{A524E9C4-E2DD-4CB5-A509-E3BF2B228776}" srcOrd="0" destOrd="0" parTransId="{F985B737-4465-4231-985E-3E66E77DBA08}" sibTransId="{9C3005B4-E5C9-44CE-BD26-5B942A069C67}"/>
    <dgm:cxn modelId="{E4091970-9EA0-7642-83A4-A98BFDC9F098}" type="presOf" srcId="{3E57D868-BCBD-45D2-BA08-5DEC82AFD7AB}" destId="{8BA84934-A87B-4732-89E3-9A4074252379}" srcOrd="0" destOrd="0" presId="urn:microsoft.com/office/officeart/2005/8/layout/cycle2"/>
    <dgm:cxn modelId="{67472759-6B53-4BF0-B799-80B8DD8DDDA2}" srcId="{C0E4B9FB-2CAF-4196-A617-E2AC06627FB2}" destId="{93465E7B-B3C1-488F-9F53-66E096F64086}" srcOrd="1" destOrd="0" parTransId="{52D5F3DF-0013-42D5-8ACD-48F9895BB53D}" sibTransId="{3E57D868-BCBD-45D2-BA08-5DEC82AFD7AB}"/>
    <dgm:cxn modelId="{6C6F4B59-D825-A548-AB91-E441FBF65EA1}" type="presOf" srcId="{70114C7B-92CF-4162-93C1-B8F297367B9D}" destId="{06D4B80A-1298-4E4F-9B26-51684CD326CF}" srcOrd="1" destOrd="0" presId="urn:microsoft.com/office/officeart/2005/8/layout/cycle2"/>
    <dgm:cxn modelId="{D6017693-58F2-4549-BF40-D7AA9803E78A}" type="presOf" srcId="{4335A23E-E8A1-41DE-B1ED-6C5541FE387E}" destId="{B470A10F-4FA3-4702-A35C-37EB9F04E6C0}" srcOrd="1" destOrd="0" presId="urn:microsoft.com/office/officeart/2005/8/layout/cycle2"/>
    <dgm:cxn modelId="{7D2EC6AA-0F39-C746-BECF-27ABD2F93DEC}" type="presOf" srcId="{C0E4B9FB-2CAF-4196-A617-E2AC06627FB2}" destId="{1AA6D007-C470-4BE1-9E98-C9E648BCB923}" srcOrd="0" destOrd="0" presId="urn:microsoft.com/office/officeart/2005/8/layout/cycle2"/>
    <dgm:cxn modelId="{D174FFC1-F70B-1548-BB38-F153E9BDC3C2}" type="presOf" srcId="{9C3005B4-E5C9-44CE-BD26-5B942A069C67}" destId="{29957A2B-8E2B-4E52-9F99-FFD6EB55C947}" srcOrd="0" destOrd="0" presId="urn:microsoft.com/office/officeart/2005/8/layout/cycle2"/>
    <dgm:cxn modelId="{8589B1DF-37DA-4983-B869-3560847F0850}" srcId="{C0E4B9FB-2CAF-4196-A617-E2AC06627FB2}" destId="{E44E0356-E359-49F3-8708-9FADA0E164C4}" srcOrd="3" destOrd="0" parTransId="{5EF89326-A3C1-4F5A-9952-89CA09EDCC21}" sibTransId="{70114C7B-92CF-4162-93C1-B8F297367B9D}"/>
    <dgm:cxn modelId="{F8A987E2-1CC1-3546-8236-34A1C6089D1E}" type="presOf" srcId="{A524E9C4-E2DD-4CB5-A509-E3BF2B228776}" destId="{2BA840E2-F3D4-43B1-8860-C887FD618F56}" srcOrd="0" destOrd="0" presId="urn:microsoft.com/office/officeart/2005/8/layout/cycle2"/>
    <dgm:cxn modelId="{A86F3DF3-58B5-8343-8A69-C6838CC9028D}" type="presOf" srcId="{9C3005B4-E5C9-44CE-BD26-5B942A069C67}" destId="{D4CE26A6-900E-48CE-B355-A0451D4C53C6}" srcOrd="1" destOrd="0" presId="urn:microsoft.com/office/officeart/2005/8/layout/cycle2"/>
    <dgm:cxn modelId="{3A540670-9A11-5B40-9A20-202E8A9C4B8B}" type="presParOf" srcId="{1AA6D007-C470-4BE1-9E98-C9E648BCB923}" destId="{2BA840E2-F3D4-43B1-8860-C887FD618F56}" srcOrd="0" destOrd="0" presId="urn:microsoft.com/office/officeart/2005/8/layout/cycle2"/>
    <dgm:cxn modelId="{F46F8BC6-9492-954A-8238-BF5380BC6100}" type="presParOf" srcId="{1AA6D007-C470-4BE1-9E98-C9E648BCB923}" destId="{29957A2B-8E2B-4E52-9F99-FFD6EB55C947}" srcOrd="1" destOrd="0" presId="urn:microsoft.com/office/officeart/2005/8/layout/cycle2"/>
    <dgm:cxn modelId="{5B9941EC-9EA3-E342-B8C1-19F69E6B1D07}" type="presParOf" srcId="{29957A2B-8E2B-4E52-9F99-FFD6EB55C947}" destId="{D4CE26A6-900E-48CE-B355-A0451D4C53C6}" srcOrd="0" destOrd="0" presId="urn:microsoft.com/office/officeart/2005/8/layout/cycle2"/>
    <dgm:cxn modelId="{A3D1A5F9-0DCE-8E4E-8A9E-73CDADD273A1}" type="presParOf" srcId="{1AA6D007-C470-4BE1-9E98-C9E648BCB923}" destId="{EFAE9E27-ECE8-4CD1-91B5-9C66A6B0ADD2}" srcOrd="2" destOrd="0" presId="urn:microsoft.com/office/officeart/2005/8/layout/cycle2"/>
    <dgm:cxn modelId="{CE85BD42-6733-3C41-A760-0D0F51343210}" type="presParOf" srcId="{1AA6D007-C470-4BE1-9E98-C9E648BCB923}" destId="{8BA84934-A87B-4732-89E3-9A4074252379}" srcOrd="3" destOrd="0" presId="urn:microsoft.com/office/officeart/2005/8/layout/cycle2"/>
    <dgm:cxn modelId="{27A28E23-9AF9-294B-8A83-9593127BB886}" type="presParOf" srcId="{8BA84934-A87B-4732-89E3-9A4074252379}" destId="{083E6B00-B606-4576-887C-5AD27529A672}" srcOrd="0" destOrd="0" presId="urn:microsoft.com/office/officeart/2005/8/layout/cycle2"/>
    <dgm:cxn modelId="{0517C01E-4841-584C-BFF4-4A2D03C27F73}" type="presParOf" srcId="{1AA6D007-C470-4BE1-9E98-C9E648BCB923}" destId="{5A0DADA7-940A-4BDE-9E6D-19495B9801DF}" srcOrd="4" destOrd="0" presId="urn:microsoft.com/office/officeart/2005/8/layout/cycle2"/>
    <dgm:cxn modelId="{2B7DA8CE-9DFF-BD44-AC22-2053417BF248}" type="presParOf" srcId="{1AA6D007-C470-4BE1-9E98-C9E648BCB923}" destId="{B0AEF9B3-2618-4D45-B46D-9ED937702065}" srcOrd="5" destOrd="0" presId="urn:microsoft.com/office/officeart/2005/8/layout/cycle2"/>
    <dgm:cxn modelId="{3813AF5C-11BF-DD43-AB6A-6AA8ADD54E5C}" type="presParOf" srcId="{B0AEF9B3-2618-4D45-B46D-9ED937702065}" destId="{B470A10F-4FA3-4702-A35C-37EB9F04E6C0}" srcOrd="0" destOrd="0" presId="urn:microsoft.com/office/officeart/2005/8/layout/cycle2"/>
    <dgm:cxn modelId="{C09B57DB-2A1E-F246-844D-C13269966429}" type="presParOf" srcId="{1AA6D007-C470-4BE1-9E98-C9E648BCB923}" destId="{0F13AA27-BABD-4BF7-AA4D-A66A4D2203EE}" srcOrd="6" destOrd="0" presId="urn:microsoft.com/office/officeart/2005/8/layout/cycle2"/>
    <dgm:cxn modelId="{C39F8CA9-0D05-AD46-B70E-4B538DC2D378}" type="presParOf" srcId="{1AA6D007-C470-4BE1-9E98-C9E648BCB923}" destId="{D094117F-55F4-4D4B-B6E0-4428D46ACD1B}" srcOrd="7" destOrd="0" presId="urn:microsoft.com/office/officeart/2005/8/layout/cycle2"/>
    <dgm:cxn modelId="{A186B3BB-09D6-4841-A7CF-0BE1A25F4B03}" type="presParOf" srcId="{D094117F-55F4-4D4B-B6E0-4428D46ACD1B}" destId="{06D4B80A-1298-4E4F-9B26-51684CD326CF}"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E4B9FB-2CAF-4196-A617-E2AC06627FB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524E9C4-E2DD-4CB5-A509-E3BF2B228776}">
      <dgm:prSet phldrT="[Text]"/>
      <dgm:spPr/>
      <dgm:t>
        <a:bodyPr/>
        <a:lstStyle/>
        <a:p>
          <a:r>
            <a:rPr lang="en-US" dirty="0"/>
            <a:t>Plan</a:t>
          </a:r>
        </a:p>
      </dgm:t>
    </dgm:pt>
    <dgm:pt modelId="{F985B737-4465-4231-985E-3E66E77DBA08}" type="parTrans" cxnId="{229F6B6B-8C18-405B-AEDC-E8351BD64795}">
      <dgm:prSet/>
      <dgm:spPr/>
      <dgm:t>
        <a:bodyPr/>
        <a:lstStyle/>
        <a:p>
          <a:endParaRPr lang="en-US"/>
        </a:p>
      </dgm:t>
    </dgm:pt>
    <dgm:pt modelId="{9C3005B4-E5C9-44CE-BD26-5B942A069C67}" type="sibTrans" cxnId="{229F6B6B-8C18-405B-AEDC-E8351BD64795}">
      <dgm:prSet/>
      <dgm:spPr/>
      <dgm:t>
        <a:bodyPr/>
        <a:lstStyle/>
        <a:p>
          <a:endParaRPr lang="en-US"/>
        </a:p>
      </dgm:t>
    </dgm:pt>
    <dgm:pt modelId="{93465E7B-B3C1-488F-9F53-66E096F64086}">
      <dgm:prSet phldrT="[Text]"/>
      <dgm:spPr/>
      <dgm:t>
        <a:bodyPr/>
        <a:lstStyle/>
        <a:p>
          <a:r>
            <a:rPr lang="en-US" dirty="0"/>
            <a:t>Do</a:t>
          </a:r>
        </a:p>
      </dgm:t>
    </dgm:pt>
    <dgm:pt modelId="{52D5F3DF-0013-42D5-8ACD-48F9895BB53D}" type="parTrans" cxnId="{67472759-6B53-4BF0-B799-80B8DD8DDDA2}">
      <dgm:prSet/>
      <dgm:spPr/>
      <dgm:t>
        <a:bodyPr/>
        <a:lstStyle/>
        <a:p>
          <a:endParaRPr lang="en-US"/>
        </a:p>
      </dgm:t>
    </dgm:pt>
    <dgm:pt modelId="{3E57D868-BCBD-45D2-BA08-5DEC82AFD7AB}" type="sibTrans" cxnId="{67472759-6B53-4BF0-B799-80B8DD8DDDA2}">
      <dgm:prSet/>
      <dgm:spPr/>
      <dgm:t>
        <a:bodyPr/>
        <a:lstStyle/>
        <a:p>
          <a:endParaRPr lang="en-US"/>
        </a:p>
      </dgm:t>
    </dgm:pt>
    <dgm:pt modelId="{A4CA5B40-2506-4DB5-88D1-E6A4F6FEA820}">
      <dgm:prSet phldrT="[Text]"/>
      <dgm:spPr/>
      <dgm:t>
        <a:bodyPr/>
        <a:lstStyle/>
        <a:p>
          <a:r>
            <a:rPr lang="en-US" dirty="0"/>
            <a:t>Study</a:t>
          </a:r>
        </a:p>
      </dgm:t>
    </dgm:pt>
    <dgm:pt modelId="{1BD408CD-7577-4A3C-9E8A-1E11C768AF0B}" type="parTrans" cxnId="{385DB111-6468-4B88-BDEC-22C86261F045}">
      <dgm:prSet/>
      <dgm:spPr/>
      <dgm:t>
        <a:bodyPr/>
        <a:lstStyle/>
        <a:p>
          <a:endParaRPr lang="en-US"/>
        </a:p>
      </dgm:t>
    </dgm:pt>
    <dgm:pt modelId="{4335A23E-E8A1-41DE-B1ED-6C5541FE387E}" type="sibTrans" cxnId="{385DB111-6468-4B88-BDEC-22C86261F045}">
      <dgm:prSet/>
      <dgm:spPr/>
      <dgm:t>
        <a:bodyPr/>
        <a:lstStyle/>
        <a:p>
          <a:endParaRPr lang="en-US"/>
        </a:p>
      </dgm:t>
    </dgm:pt>
    <dgm:pt modelId="{E44E0356-E359-49F3-8708-9FADA0E164C4}">
      <dgm:prSet phldrT="[Text]"/>
      <dgm:spPr/>
      <dgm:t>
        <a:bodyPr/>
        <a:lstStyle/>
        <a:p>
          <a:r>
            <a:rPr lang="en-US" dirty="0"/>
            <a:t>Act</a:t>
          </a:r>
        </a:p>
      </dgm:t>
    </dgm:pt>
    <dgm:pt modelId="{5EF89326-A3C1-4F5A-9952-89CA09EDCC21}" type="parTrans" cxnId="{8589B1DF-37DA-4983-B869-3560847F0850}">
      <dgm:prSet/>
      <dgm:spPr/>
      <dgm:t>
        <a:bodyPr/>
        <a:lstStyle/>
        <a:p>
          <a:endParaRPr lang="en-US"/>
        </a:p>
      </dgm:t>
    </dgm:pt>
    <dgm:pt modelId="{70114C7B-92CF-4162-93C1-B8F297367B9D}" type="sibTrans" cxnId="{8589B1DF-37DA-4983-B869-3560847F0850}">
      <dgm:prSet/>
      <dgm:spPr/>
      <dgm:t>
        <a:bodyPr/>
        <a:lstStyle/>
        <a:p>
          <a:endParaRPr lang="en-US"/>
        </a:p>
      </dgm:t>
    </dgm:pt>
    <dgm:pt modelId="{1AA6D007-C470-4BE1-9E98-C9E648BCB923}" type="pres">
      <dgm:prSet presAssocID="{C0E4B9FB-2CAF-4196-A617-E2AC06627FB2}" presName="cycle" presStyleCnt="0">
        <dgm:presLayoutVars>
          <dgm:dir/>
          <dgm:resizeHandles val="exact"/>
        </dgm:presLayoutVars>
      </dgm:prSet>
      <dgm:spPr/>
    </dgm:pt>
    <dgm:pt modelId="{2BA840E2-F3D4-43B1-8860-C887FD618F56}" type="pres">
      <dgm:prSet presAssocID="{A524E9C4-E2DD-4CB5-A509-E3BF2B228776}" presName="node" presStyleLbl="node1" presStyleIdx="0" presStyleCnt="4">
        <dgm:presLayoutVars>
          <dgm:bulletEnabled val="1"/>
        </dgm:presLayoutVars>
      </dgm:prSet>
      <dgm:spPr/>
    </dgm:pt>
    <dgm:pt modelId="{29957A2B-8E2B-4E52-9F99-FFD6EB55C947}" type="pres">
      <dgm:prSet presAssocID="{9C3005B4-E5C9-44CE-BD26-5B942A069C67}" presName="sibTrans" presStyleLbl="sibTrans2D1" presStyleIdx="0" presStyleCnt="4"/>
      <dgm:spPr/>
    </dgm:pt>
    <dgm:pt modelId="{D4CE26A6-900E-48CE-B355-A0451D4C53C6}" type="pres">
      <dgm:prSet presAssocID="{9C3005B4-E5C9-44CE-BD26-5B942A069C67}" presName="connectorText" presStyleLbl="sibTrans2D1" presStyleIdx="0" presStyleCnt="4"/>
      <dgm:spPr/>
    </dgm:pt>
    <dgm:pt modelId="{EFAE9E27-ECE8-4CD1-91B5-9C66A6B0ADD2}" type="pres">
      <dgm:prSet presAssocID="{93465E7B-B3C1-488F-9F53-66E096F64086}" presName="node" presStyleLbl="node1" presStyleIdx="1" presStyleCnt="4">
        <dgm:presLayoutVars>
          <dgm:bulletEnabled val="1"/>
        </dgm:presLayoutVars>
      </dgm:prSet>
      <dgm:spPr/>
    </dgm:pt>
    <dgm:pt modelId="{8BA84934-A87B-4732-89E3-9A4074252379}" type="pres">
      <dgm:prSet presAssocID="{3E57D868-BCBD-45D2-BA08-5DEC82AFD7AB}" presName="sibTrans" presStyleLbl="sibTrans2D1" presStyleIdx="1" presStyleCnt="4"/>
      <dgm:spPr/>
    </dgm:pt>
    <dgm:pt modelId="{083E6B00-B606-4576-887C-5AD27529A672}" type="pres">
      <dgm:prSet presAssocID="{3E57D868-BCBD-45D2-BA08-5DEC82AFD7AB}" presName="connectorText" presStyleLbl="sibTrans2D1" presStyleIdx="1" presStyleCnt="4"/>
      <dgm:spPr/>
    </dgm:pt>
    <dgm:pt modelId="{5A0DADA7-940A-4BDE-9E6D-19495B9801DF}" type="pres">
      <dgm:prSet presAssocID="{A4CA5B40-2506-4DB5-88D1-E6A4F6FEA820}" presName="node" presStyleLbl="node1" presStyleIdx="2" presStyleCnt="4">
        <dgm:presLayoutVars>
          <dgm:bulletEnabled val="1"/>
        </dgm:presLayoutVars>
      </dgm:prSet>
      <dgm:spPr/>
    </dgm:pt>
    <dgm:pt modelId="{B0AEF9B3-2618-4D45-B46D-9ED937702065}" type="pres">
      <dgm:prSet presAssocID="{4335A23E-E8A1-41DE-B1ED-6C5541FE387E}" presName="sibTrans" presStyleLbl="sibTrans2D1" presStyleIdx="2" presStyleCnt="4"/>
      <dgm:spPr/>
    </dgm:pt>
    <dgm:pt modelId="{B470A10F-4FA3-4702-A35C-37EB9F04E6C0}" type="pres">
      <dgm:prSet presAssocID="{4335A23E-E8A1-41DE-B1ED-6C5541FE387E}" presName="connectorText" presStyleLbl="sibTrans2D1" presStyleIdx="2" presStyleCnt="4"/>
      <dgm:spPr/>
    </dgm:pt>
    <dgm:pt modelId="{0F13AA27-BABD-4BF7-AA4D-A66A4D2203EE}" type="pres">
      <dgm:prSet presAssocID="{E44E0356-E359-49F3-8708-9FADA0E164C4}" presName="node" presStyleLbl="node1" presStyleIdx="3" presStyleCnt="4">
        <dgm:presLayoutVars>
          <dgm:bulletEnabled val="1"/>
        </dgm:presLayoutVars>
      </dgm:prSet>
      <dgm:spPr/>
    </dgm:pt>
    <dgm:pt modelId="{D094117F-55F4-4D4B-B6E0-4428D46ACD1B}" type="pres">
      <dgm:prSet presAssocID="{70114C7B-92CF-4162-93C1-B8F297367B9D}" presName="sibTrans" presStyleLbl="sibTrans2D1" presStyleIdx="3" presStyleCnt="4"/>
      <dgm:spPr/>
    </dgm:pt>
    <dgm:pt modelId="{06D4B80A-1298-4E4F-9B26-51684CD326CF}" type="pres">
      <dgm:prSet presAssocID="{70114C7B-92CF-4162-93C1-B8F297367B9D}" presName="connectorText" presStyleLbl="sibTrans2D1" presStyleIdx="3" presStyleCnt="4"/>
      <dgm:spPr/>
    </dgm:pt>
  </dgm:ptLst>
  <dgm:cxnLst>
    <dgm:cxn modelId="{FF56BF01-8172-AE43-A23B-A85ADBB15B27}" type="presOf" srcId="{9C3005B4-E5C9-44CE-BD26-5B942A069C67}" destId="{D4CE26A6-900E-48CE-B355-A0451D4C53C6}" srcOrd="1" destOrd="0" presId="urn:microsoft.com/office/officeart/2005/8/layout/cycle2"/>
    <dgm:cxn modelId="{385DB111-6468-4B88-BDEC-22C86261F045}" srcId="{C0E4B9FB-2CAF-4196-A617-E2AC06627FB2}" destId="{A4CA5B40-2506-4DB5-88D1-E6A4F6FEA820}" srcOrd="2" destOrd="0" parTransId="{1BD408CD-7577-4A3C-9E8A-1E11C768AF0B}" sibTransId="{4335A23E-E8A1-41DE-B1ED-6C5541FE387E}"/>
    <dgm:cxn modelId="{8909FA14-BCCE-5A4E-9431-ED365A1187D7}" type="presOf" srcId="{3E57D868-BCBD-45D2-BA08-5DEC82AFD7AB}" destId="{8BA84934-A87B-4732-89E3-9A4074252379}" srcOrd="0" destOrd="0" presId="urn:microsoft.com/office/officeart/2005/8/layout/cycle2"/>
    <dgm:cxn modelId="{9EBBCE23-5693-F845-A8CE-0800DF9347F8}" type="presOf" srcId="{4335A23E-E8A1-41DE-B1ED-6C5541FE387E}" destId="{B0AEF9B3-2618-4D45-B46D-9ED937702065}" srcOrd="0" destOrd="0" presId="urn:microsoft.com/office/officeart/2005/8/layout/cycle2"/>
    <dgm:cxn modelId="{D0A24829-22A2-854A-BFD6-2240E09D2389}" type="presOf" srcId="{A4CA5B40-2506-4DB5-88D1-E6A4F6FEA820}" destId="{5A0DADA7-940A-4BDE-9E6D-19495B9801DF}" srcOrd="0" destOrd="0" presId="urn:microsoft.com/office/officeart/2005/8/layout/cycle2"/>
    <dgm:cxn modelId="{87002664-2763-D846-A8A3-ABF013ED7555}" type="presOf" srcId="{9C3005B4-E5C9-44CE-BD26-5B942A069C67}" destId="{29957A2B-8E2B-4E52-9F99-FFD6EB55C947}" srcOrd="0" destOrd="0" presId="urn:microsoft.com/office/officeart/2005/8/layout/cycle2"/>
    <dgm:cxn modelId="{229F6B6B-8C18-405B-AEDC-E8351BD64795}" srcId="{C0E4B9FB-2CAF-4196-A617-E2AC06627FB2}" destId="{A524E9C4-E2DD-4CB5-A509-E3BF2B228776}" srcOrd="0" destOrd="0" parTransId="{F985B737-4465-4231-985E-3E66E77DBA08}" sibTransId="{9C3005B4-E5C9-44CE-BD26-5B942A069C67}"/>
    <dgm:cxn modelId="{343FC86F-1FF2-E045-90D9-AD0632C0C036}" type="presOf" srcId="{3E57D868-BCBD-45D2-BA08-5DEC82AFD7AB}" destId="{083E6B00-B606-4576-887C-5AD27529A672}" srcOrd="1" destOrd="0" presId="urn:microsoft.com/office/officeart/2005/8/layout/cycle2"/>
    <dgm:cxn modelId="{D432EB70-02FF-8E46-A264-8CBDB0DD9D14}" type="presOf" srcId="{70114C7B-92CF-4162-93C1-B8F297367B9D}" destId="{D094117F-55F4-4D4B-B6E0-4428D46ACD1B}" srcOrd="0" destOrd="0" presId="urn:microsoft.com/office/officeart/2005/8/layout/cycle2"/>
    <dgm:cxn modelId="{2181F153-4086-9740-ADF1-3EDECDAC9C12}" type="presOf" srcId="{93465E7B-B3C1-488F-9F53-66E096F64086}" destId="{EFAE9E27-ECE8-4CD1-91B5-9C66A6B0ADD2}" srcOrd="0" destOrd="0" presId="urn:microsoft.com/office/officeart/2005/8/layout/cycle2"/>
    <dgm:cxn modelId="{67472759-6B53-4BF0-B799-80B8DD8DDDA2}" srcId="{C0E4B9FB-2CAF-4196-A617-E2AC06627FB2}" destId="{93465E7B-B3C1-488F-9F53-66E096F64086}" srcOrd="1" destOrd="0" parTransId="{52D5F3DF-0013-42D5-8ACD-48F9895BB53D}" sibTransId="{3E57D868-BCBD-45D2-BA08-5DEC82AFD7AB}"/>
    <dgm:cxn modelId="{EA42A15A-5F0F-C54E-94D6-E5A2EBC1E7CB}" type="presOf" srcId="{C0E4B9FB-2CAF-4196-A617-E2AC06627FB2}" destId="{1AA6D007-C470-4BE1-9E98-C9E648BCB923}" srcOrd="0" destOrd="0" presId="urn:microsoft.com/office/officeart/2005/8/layout/cycle2"/>
    <dgm:cxn modelId="{F876EA93-5A5D-3C43-B27D-28732796B2BB}" type="presOf" srcId="{E44E0356-E359-49F3-8708-9FADA0E164C4}" destId="{0F13AA27-BABD-4BF7-AA4D-A66A4D2203EE}" srcOrd="0" destOrd="0" presId="urn:microsoft.com/office/officeart/2005/8/layout/cycle2"/>
    <dgm:cxn modelId="{04D8A0C5-AF90-9E48-BEB2-47DA31570948}" type="presOf" srcId="{70114C7B-92CF-4162-93C1-B8F297367B9D}" destId="{06D4B80A-1298-4E4F-9B26-51684CD326CF}" srcOrd="1" destOrd="0" presId="urn:microsoft.com/office/officeart/2005/8/layout/cycle2"/>
    <dgm:cxn modelId="{D3AA2BC7-8E7A-8445-BB11-65DEA4A68552}" type="presOf" srcId="{A524E9C4-E2DD-4CB5-A509-E3BF2B228776}" destId="{2BA840E2-F3D4-43B1-8860-C887FD618F56}" srcOrd="0" destOrd="0" presId="urn:microsoft.com/office/officeart/2005/8/layout/cycle2"/>
    <dgm:cxn modelId="{8589B1DF-37DA-4983-B869-3560847F0850}" srcId="{C0E4B9FB-2CAF-4196-A617-E2AC06627FB2}" destId="{E44E0356-E359-49F3-8708-9FADA0E164C4}" srcOrd="3" destOrd="0" parTransId="{5EF89326-A3C1-4F5A-9952-89CA09EDCC21}" sibTransId="{70114C7B-92CF-4162-93C1-B8F297367B9D}"/>
    <dgm:cxn modelId="{FDB7F1EC-2A8F-374D-8C71-6F0256BB1697}" type="presOf" srcId="{4335A23E-E8A1-41DE-B1ED-6C5541FE387E}" destId="{B470A10F-4FA3-4702-A35C-37EB9F04E6C0}" srcOrd="1" destOrd="0" presId="urn:microsoft.com/office/officeart/2005/8/layout/cycle2"/>
    <dgm:cxn modelId="{21B88276-9823-FB4D-A468-1712B5968346}" type="presParOf" srcId="{1AA6D007-C470-4BE1-9E98-C9E648BCB923}" destId="{2BA840E2-F3D4-43B1-8860-C887FD618F56}" srcOrd="0" destOrd="0" presId="urn:microsoft.com/office/officeart/2005/8/layout/cycle2"/>
    <dgm:cxn modelId="{5474B72C-DA0D-1544-A3B0-0D98EC8880AB}" type="presParOf" srcId="{1AA6D007-C470-4BE1-9E98-C9E648BCB923}" destId="{29957A2B-8E2B-4E52-9F99-FFD6EB55C947}" srcOrd="1" destOrd="0" presId="urn:microsoft.com/office/officeart/2005/8/layout/cycle2"/>
    <dgm:cxn modelId="{8A70F194-10D6-464E-AE84-B21F800987C7}" type="presParOf" srcId="{29957A2B-8E2B-4E52-9F99-FFD6EB55C947}" destId="{D4CE26A6-900E-48CE-B355-A0451D4C53C6}" srcOrd="0" destOrd="0" presId="urn:microsoft.com/office/officeart/2005/8/layout/cycle2"/>
    <dgm:cxn modelId="{5D9FDCFE-5C0E-804F-AB84-7F1FD8E029AD}" type="presParOf" srcId="{1AA6D007-C470-4BE1-9E98-C9E648BCB923}" destId="{EFAE9E27-ECE8-4CD1-91B5-9C66A6B0ADD2}" srcOrd="2" destOrd="0" presId="urn:microsoft.com/office/officeart/2005/8/layout/cycle2"/>
    <dgm:cxn modelId="{D50266A4-EB63-C74A-B389-A4AB5F4B370B}" type="presParOf" srcId="{1AA6D007-C470-4BE1-9E98-C9E648BCB923}" destId="{8BA84934-A87B-4732-89E3-9A4074252379}" srcOrd="3" destOrd="0" presId="urn:microsoft.com/office/officeart/2005/8/layout/cycle2"/>
    <dgm:cxn modelId="{FADA5141-F722-DE49-9843-0B5B32E4F890}" type="presParOf" srcId="{8BA84934-A87B-4732-89E3-9A4074252379}" destId="{083E6B00-B606-4576-887C-5AD27529A672}" srcOrd="0" destOrd="0" presId="urn:microsoft.com/office/officeart/2005/8/layout/cycle2"/>
    <dgm:cxn modelId="{0931F8C6-B2AC-8043-AA5B-67968E8350CB}" type="presParOf" srcId="{1AA6D007-C470-4BE1-9E98-C9E648BCB923}" destId="{5A0DADA7-940A-4BDE-9E6D-19495B9801DF}" srcOrd="4" destOrd="0" presId="urn:microsoft.com/office/officeart/2005/8/layout/cycle2"/>
    <dgm:cxn modelId="{DD3294AC-D3C2-F94C-9BCF-6FBD0256FA6B}" type="presParOf" srcId="{1AA6D007-C470-4BE1-9E98-C9E648BCB923}" destId="{B0AEF9B3-2618-4D45-B46D-9ED937702065}" srcOrd="5" destOrd="0" presId="urn:microsoft.com/office/officeart/2005/8/layout/cycle2"/>
    <dgm:cxn modelId="{20128A8E-2F47-B74B-B49B-257A0AA9A401}" type="presParOf" srcId="{B0AEF9B3-2618-4D45-B46D-9ED937702065}" destId="{B470A10F-4FA3-4702-A35C-37EB9F04E6C0}" srcOrd="0" destOrd="0" presId="urn:microsoft.com/office/officeart/2005/8/layout/cycle2"/>
    <dgm:cxn modelId="{893D60AA-C4DD-1245-9053-39354110D029}" type="presParOf" srcId="{1AA6D007-C470-4BE1-9E98-C9E648BCB923}" destId="{0F13AA27-BABD-4BF7-AA4D-A66A4D2203EE}" srcOrd="6" destOrd="0" presId="urn:microsoft.com/office/officeart/2005/8/layout/cycle2"/>
    <dgm:cxn modelId="{C8EE5706-4E39-0646-858A-6D8FFA436256}" type="presParOf" srcId="{1AA6D007-C470-4BE1-9E98-C9E648BCB923}" destId="{D094117F-55F4-4D4B-B6E0-4428D46ACD1B}" srcOrd="7" destOrd="0" presId="urn:microsoft.com/office/officeart/2005/8/layout/cycle2"/>
    <dgm:cxn modelId="{07735FD3-056A-BA4F-BA4B-0FCCF9FED6A4}" type="presParOf" srcId="{D094117F-55F4-4D4B-B6E0-4428D46ACD1B}" destId="{06D4B80A-1298-4E4F-9B26-51684CD326CF}" srcOrd="0" destOrd="0" presId="urn:microsoft.com/office/officeart/2005/8/layout/cycle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E4B9FB-2CAF-4196-A617-E2AC06627FB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524E9C4-E2DD-4CB5-A509-E3BF2B228776}">
      <dgm:prSet phldrT="[Text]"/>
      <dgm:spPr/>
      <dgm:t>
        <a:bodyPr/>
        <a:lstStyle/>
        <a:p>
          <a:r>
            <a:rPr lang="en-US" dirty="0"/>
            <a:t>Plan</a:t>
          </a:r>
        </a:p>
      </dgm:t>
    </dgm:pt>
    <dgm:pt modelId="{F985B737-4465-4231-985E-3E66E77DBA08}" type="parTrans" cxnId="{229F6B6B-8C18-405B-AEDC-E8351BD64795}">
      <dgm:prSet/>
      <dgm:spPr/>
      <dgm:t>
        <a:bodyPr/>
        <a:lstStyle/>
        <a:p>
          <a:endParaRPr lang="en-US"/>
        </a:p>
      </dgm:t>
    </dgm:pt>
    <dgm:pt modelId="{9C3005B4-E5C9-44CE-BD26-5B942A069C67}" type="sibTrans" cxnId="{229F6B6B-8C18-405B-AEDC-E8351BD64795}">
      <dgm:prSet/>
      <dgm:spPr/>
      <dgm:t>
        <a:bodyPr/>
        <a:lstStyle/>
        <a:p>
          <a:endParaRPr lang="en-US"/>
        </a:p>
      </dgm:t>
    </dgm:pt>
    <dgm:pt modelId="{93465E7B-B3C1-488F-9F53-66E096F64086}">
      <dgm:prSet phldrT="[Text]"/>
      <dgm:spPr/>
      <dgm:t>
        <a:bodyPr/>
        <a:lstStyle/>
        <a:p>
          <a:r>
            <a:rPr lang="en-US" dirty="0"/>
            <a:t>Do</a:t>
          </a:r>
        </a:p>
      </dgm:t>
    </dgm:pt>
    <dgm:pt modelId="{52D5F3DF-0013-42D5-8ACD-48F9895BB53D}" type="parTrans" cxnId="{67472759-6B53-4BF0-B799-80B8DD8DDDA2}">
      <dgm:prSet/>
      <dgm:spPr/>
      <dgm:t>
        <a:bodyPr/>
        <a:lstStyle/>
        <a:p>
          <a:endParaRPr lang="en-US"/>
        </a:p>
      </dgm:t>
    </dgm:pt>
    <dgm:pt modelId="{3E57D868-BCBD-45D2-BA08-5DEC82AFD7AB}" type="sibTrans" cxnId="{67472759-6B53-4BF0-B799-80B8DD8DDDA2}">
      <dgm:prSet/>
      <dgm:spPr/>
      <dgm:t>
        <a:bodyPr/>
        <a:lstStyle/>
        <a:p>
          <a:endParaRPr lang="en-US"/>
        </a:p>
      </dgm:t>
    </dgm:pt>
    <dgm:pt modelId="{A4CA5B40-2506-4DB5-88D1-E6A4F6FEA820}">
      <dgm:prSet phldrT="[Text]"/>
      <dgm:spPr/>
      <dgm:t>
        <a:bodyPr/>
        <a:lstStyle/>
        <a:p>
          <a:r>
            <a:rPr lang="en-US" dirty="0"/>
            <a:t>Study</a:t>
          </a:r>
        </a:p>
      </dgm:t>
    </dgm:pt>
    <dgm:pt modelId="{1BD408CD-7577-4A3C-9E8A-1E11C768AF0B}" type="parTrans" cxnId="{385DB111-6468-4B88-BDEC-22C86261F045}">
      <dgm:prSet/>
      <dgm:spPr/>
      <dgm:t>
        <a:bodyPr/>
        <a:lstStyle/>
        <a:p>
          <a:endParaRPr lang="en-US"/>
        </a:p>
      </dgm:t>
    </dgm:pt>
    <dgm:pt modelId="{4335A23E-E8A1-41DE-B1ED-6C5541FE387E}" type="sibTrans" cxnId="{385DB111-6468-4B88-BDEC-22C86261F045}">
      <dgm:prSet/>
      <dgm:spPr/>
      <dgm:t>
        <a:bodyPr/>
        <a:lstStyle/>
        <a:p>
          <a:endParaRPr lang="en-US"/>
        </a:p>
      </dgm:t>
    </dgm:pt>
    <dgm:pt modelId="{E44E0356-E359-49F3-8708-9FADA0E164C4}">
      <dgm:prSet phldrT="[Text]"/>
      <dgm:spPr/>
      <dgm:t>
        <a:bodyPr/>
        <a:lstStyle/>
        <a:p>
          <a:r>
            <a:rPr lang="en-US" dirty="0"/>
            <a:t>Act</a:t>
          </a:r>
        </a:p>
      </dgm:t>
    </dgm:pt>
    <dgm:pt modelId="{5EF89326-A3C1-4F5A-9952-89CA09EDCC21}" type="parTrans" cxnId="{8589B1DF-37DA-4983-B869-3560847F0850}">
      <dgm:prSet/>
      <dgm:spPr/>
      <dgm:t>
        <a:bodyPr/>
        <a:lstStyle/>
        <a:p>
          <a:endParaRPr lang="en-US"/>
        </a:p>
      </dgm:t>
    </dgm:pt>
    <dgm:pt modelId="{70114C7B-92CF-4162-93C1-B8F297367B9D}" type="sibTrans" cxnId="{8589B1DF-37DA-4983-B869-3560847F0850}">
      <dgm:prSet/>
      <dgm:spPr/>
      <dgm:t>
        <a:bodyPr/>
        <a:lstStyle/>
        <a:p>
          <a:endParaRPr lang="en-US"/>
        </a:p>
      </dgm:t>
    </dgm:pt>
    <dgm:pt modelId="{1AA6D007-C470-4BE1-9E98-C9E648BCB923}" type="pres">
      <dgm:prSet presAssocID="{C0E4B9FB-2CAF-4196-A617-E2AC06627FB2}" presName="cycle" presStyleCnt="0">
        <dgm:presLayoutVars>
          <dgm:dir/>
          <dgm:resizeHandles val="exact"/>
        </dgm:presLayoutVars>
      </dgm:prSet>
      <dgm:spPr/>
    </dgm:pt>
    <dgm:pt modelId="{2BA840E2-F3D4-43B1-8860-C887FD618F56}" type="pres">
      <dgm:prSet presAssocID="{A524E9C4-E2DD-4CB5-A509-E3BF2B228776}" presName="node" presStyleLbl="node1" presStyleIdx="0" presStyleCnt="4">
        <dgm:presLayoutVars>
          <dgm:bulletEnabled val="1"/>
        </dgm:presLayoutVars>
      </dgm:prSet>
      <dgm:spPr/>
    </dgm:pt>
    <dgm:pt modelId="{29957A2B-8E2B-4E52-9F99-FFD6EB55C947}" type="pres">
      <dgm:prSet presAssocID="{9C3005B4-E5C9-44CE-BD26-5B942A069C67}" presName="sibTrans" presStyleLbl="sibTrans2D1" presStyleIdx="0" presStyleCnt="4"/>
      <dgm:spPr/>
    </dgm:pt>
    <dgm:pt modelId="{D4CE26A6-900E-48CE-B355-A0451D4C53C6}" type="pres">
      <dgm:prSet presAssocID="{9C3005B4-E5C9-44CE-BD26-5B942A069C67}" presName="connectorText" presStyleLbl="sibTrans2D1" presStyleIdx="0" presStyleCnt="4"/>
      <dgm:spPr/>
    </dgm:pt>
    <dgm:pt modelId="{EFAE9E27-ECE8-4CD1-91B5-9C66A6B0ADD2}" type="pres">
      <dgm:prSet presAssocID="{93465E7B-B3C1-488F-9F53-66E096F64086}" presName="node" presStyleLbl="node1" presStyleIdx="1" presStyleCnt="4">
        <dgm:presLayoutVars>
          <dgm:bulletEnabled val="1"/>
        </dgm:presLayoutVars>
      </dgm:prSet>
      <dgm:spPr/>
    </dgm:pt>
    <dgm:pt modelId="{8BA84934-A87B-4732-89E3-9A4074252379}" type="pres">
      <dgm:prSet presAssocID="{3E57D868-BCBD-45D2-BA08-5DEC82AFD7AB}" presName="sibTrans" presStyleLbl="sibTrans2D1" presStyleIdx="1" presStyleCnt="4"/>
      <dgm:spPr/>
    </dgm:pt>
    <dgm:pt modelId="{083E6B00-B606-4576-887C-5AD27529A672}" type="pres">
      <dgm:prSet presAssocID="{3E57D868-BCBD-45D2-BA08-5DEC82AFD7AB}" presName="connectorText" presStyleLbl="sibTrans2D1" presStyleIdx="1" presStyleCnt="4"/>
      <dgm:spPr/>
    </dgm:pt>
    <dgm:pt modelId="{5A0DADA7-940A-4BDE-9E6D-19495B9801DF}" type="pres">
      <dgm:prSet presAssocID="{A4CA5B40-2506-4DB5-88D1-E6A4F6FEA820}" presName="node" presStyleLbl="node1" presStyleIdx="2" presStyleCnt="4" custRadScaleRad="101251" custRadScaleInc="-604">
        <dgm:presLayoutVars>
          <dgm:bulletEnabled val="1"/>
        </dgm:presLayoutVars>
      </dgm:prSet>
      <dgm:spPr/>
    </dgm:pt>
    <dgm:pt modelId="{B0AEF9B3-2618-4D45-B46D-9ED937702065}" type="pres">
      <dgm:prSet presAssocID="{4335A23E-E8A1-41DE-B1ED-6C5541FE387E}" presName="sibTrans" presStyleLbl="sibTrans2D1" presStyleIdx="2" presStyleCnt="4"/>
      <dgm:spPr/>
    </dgm:pt>
    <dgm:pt modelId="{B470A10F-4FA3-4702-A35C-37EB9F04E6C0}" type="pres">
      <dgm:prSet presAssocID="{4335A23E-E8A1-41DE-B1ED-6C5541FE387E}" presName="connectorText" presStyleLbl="sibTrans2D1" presStyleIdx="2" presStyleCnt="4"/>
      <dgm:spPr/>
    </dgm:pt>
    <dgm:pt modelId="{0F13AA27-BABD-4BF7-AA4D-A66A4D2203EE}" type="pres">
      <dgm:prSet presAssocID="{E44E0356-E359-49F3-8708-9FADA0E164C4}" presName="node" presStyleLbl="node1" presStyleIdx="3" presStyleCnt="4">
        <dgm:presLayoutVars>
          <dgm:bulletEnabled val="1"/>
        </dgm:presLayoutVars>
      </dgm:prSet>
      <dgm:spPr/>
    </dgm:pt>
    <dgm:pt modelId="{D094117F-55F4-4D4B-B6E0-4428D46ACD1B}" type="pres">
      <dgm:prSet presAssocID="{70114C7B-92CF-4162-93C1-B8F297367B9D}" presName="sibTrans" presStyleLbl="sibTrans2D1" presStyleIdx="3" presStyleCnt="4"/>
      <dgm:spPr/>
    </dgm:pt>
    <dgm:pt modelId="{06D4B80A-1298-4E4F-9B26-51684CD326CF}" type="pres">
      <dgm:prSet presAssocID="{70114C7B-92CF-4162-93C1-B8F297367B9D}" presName="connectorText" presStyleLbl="sibTrans2D1" presStyleIdx="3" presStyleCnt="4"/>
      <dgm:spPr/>
    </dgm:pt>
  </dgm:ptLst>
  <dgm:cxnLst>
    <dgm:cxn modelId="{6DE6B604-61A3-1640-8500-21F19ECC41A8}" type="presOf" srcId="{70114C7B-92CF-4162-93C1-B8F297367B9D}" destId="{D094117F-55F4-4D4B-B6E0-4428D46ACD1B}" srcOrd="0" destOrd="0" presId="urn:microsoft.com/office/officeart/2005/8/layout/cycle2"/>
    <dgm:cxn modelId="{385DB111-6468-4B88-BDEC-22C86261F045}" srcId="{C0E4B9FB-2CAF-4196-A617-E2AC06627FB2}" destId="{A4CA5B40-2506-4DB5-88D1-E6A4F6FEA820}" srcOrd="2" destOrd="0" parTransId="{1BD408CD-7577-4A3C-9E8A-1E11C768AF0B}" sibTransId="{4335A23E-E8A1-41DE-B1ED-6C5541FE387E}"/>
    <dgm:cxn modelId="{5655472B-027C-AC4D-8421-CDD2C5845FF3}" type="presOf" srcId="{9C3005B4-E5C9-44CE-BD26-5B942A069C67}" destId="{D4CE26A6-900E-48CE-B355-A0451D4C53C6}" srcOrd="1" destOrd="0" presId="urn:microsoft.com/office/officeart/2005/8/layout/cycle2"/>
    <dgm:cxn modelId="{99351E66-D228-CF49-924A-FA200E0B822D}" type="presOf" srcId="{4335A23E-E8A1-41DE-B1ED-6C5541FE387E}" destId="{B0AEF9B3-2618-4D45-B46D-9ED937702065}" srcOrd="0" destOrd="0" presId="urn:microsoft.com/office/officeart/2005/8/layout/cycle2"/>
    <dgm:cxn modelId="{229F6B6B-8C18-405B-AEDC-E8351BD64795}" srcId="{C0E4B9FB-2CAF-4196-A617-E2AC06627FB2}" destId="{A524E9C4-E2DD-4CB5-A509-E3BF2B228776}" srcOrd="0" destOrd="0" parTransId="{F985B737-4465-4231-985E-3E66E77DBA08}" sibTransId="{9C3005B4-E5C9-44CE-BD26-5B942A069C67}"/>
    <dgm:cxn modelId="{E2EE5B73-6570-F74D-AD8E-7F5A2394719E}" type="presOf" srcId="{4335A23E-E8A1-41DE-B1ED-6C5541FE387E}" destId="{B470A10F-4FA3-4702-A35C-37EB9F04E6C0}" srcOrd="1" destOrd="0" presId="urn:microsoft.com/office/officeart/2005/8/layout/cycle2"/>
    <dgm:cxn modelId="{D496BF56-4E17-5142-9308-7597C44E7DD3}" type="presOf" srcId="{9C3005B4-E5C9-44CE-BD26-5B942A069C67}" destId="{29957A2B-8E2B-4E52-9F99-FFD6EB55C947}" srcOrd="0" destOrd="0" presId="urn:microsoft.com/office/officeart/2005/8/layout/cycle2"/>
    <dgm:cxn modelId="{67472759-6B53-4BF0-B799-80B8DD8DDDA2}" srcId="{C0E4B9FB-2CAF-4196-A617-E2AC06627FB2}" destId="{93465E7B-B3C1-488F-9F53-66E096F64086}" srcOrd="1" destOrd="0" parTransId="{52D5F3DF-0013-42D5-8ACD-48F9895BB53D}" sibTransId="{3E57D868-BCBD-45D2-BA08-5DEC82AFD7AB}"/>
    <dgm:cxn modelId="{E6CDDA7B-1A9C-4343-9ACD-055BA3ACFFD3}" type="presOf" srcId="{E44E0356-E359-49F3-8708-9FADA0E164C4}" destId="{0F13AA27-BABD-4BF7-AA4D-A66A4D2203EE}" srcOrd="0" destOrd="0" presId="urn:microsoft.com/office/officeart/2005/8/layout/cycle2"/>
    <dgm:cxn modelId="{A5A91E89-D183-E04B-9395-E636428ED939}" type="presOf" srcId="{93465E7B-B3C1-488F-9F53-66E096F64086}" destId="{EFAE9E27-ECE8-4CD1-91B5-9C66A6B0ADD2}" srcOrd="0" destOrd="0" presId="urn:microsoft.com/office/officeart/2005/8/layout/cycle2"/>
    <dgm:cxn modelId="{DC3AEAD2-9898-4E4D-8B26-2238235D42D9}" type="presOf" srcId="{A4CA5B40-2506-4DB5-88D1-E6A4F6FEA820}" destId="{5A0DADA7-940A-4BDE-9E6D-19495B9801DF}" srcOrd="0" destOrd="0" presId="urn:microsoft.com/office/officeart/2005/8/layout/cycle2"/>
    <dgm:cxn modelId="{0F80E4DB-E1C7-5D43-9478-6982256C88DA}" type="presOf" srcId="{3E57D868-BCBD-45D2-BA08-5DEC82AFD7AB}" destId="{8BA84934-A87B-4732-89E3-9A4074252379}" srcOrd="0" destOrd="0" presId="urn:microsoft.com/office/officeart/2005/8/layout/cycle2"/>
    <dgm:cxn modelId="{8589B1DF-37DA-4983-B869-3560847F0850}" srcId="{C0E4B9FB-2CAF-4196-A617-E2AC06627FB2}" destId="{E44E0356-E359-49F3-8708-9FADA0E164C4}" srcOrd="3" destOrd="0" parTransId="{5EF89326-A3C1-4F5A-9952-89CA09EDCC21}" sibTransId="{70114C7B-92CF-4162-93C1-B8F297367B9D}"/>
    <dgm:cxn modelId="{98EF78F1-6DAC-154E-84F0-78F07A252F7C}" type="presOf" srcId="{C0E4B9FB-2CAF-4196-A617-E2AC06627FB2}" destId="{1AA6D007-C470-4BE1-9E98-C9E648BCB923}" srcOrd="0" destOrd="0" presId="urn:microsoft.com/office/officeart/2005/8/layout/cycle2"/>
    <dgm:cxn modelId="{64350FFA-1BAA-6642-8988-85F52C7E8B10}" type="presOf" srcId="{A524E9C4-E2DD-4CB5-A509-E3BF2B228776}" destId="{2BA840E2-F3D4-43B1-8860-C887FD618F56}" srcOrd="0" destOrd="0" presId="urn:microsoft.com/office/officeart/2005/8/layout/cycle2"/>
    <dgm:cxn modelId="{6DF263FB-9583-CC47-8694-1F643911C97F}" type="presOf" srcId="{70114C7B-92CF-4162-93C1-B8F297367B9D}" destId="{06D4B80A-1298-4E4F-9B26-51684CD326CF}" srcOrd="1" destOrd="0" presId="urn:microsoft.com/office/officeart/2005/8/layout/cycle2"/>
    <dgm:cxn modelId="{A8D444FE-0BEA-F34F-850E-CCF50BDA51E5}" type="presOf" srcId="{3E57D868-BCBD-45D2-BA08-5DEC82AFD7AB}" destId="{083E6B00-B606-4576-887C-5AD27529A672}" srcOrd="1" destOrd="0" presId="urn:microsoft.com/office/officeart/2005/8/layout/cycle2"/>
    <dgm:cxn modelId="{96124EE5-B4A0-F947-97B5-93A0B3EE6007}" type="presParOf" srcId="{1AA6D007-C470-4BE1-9E98-C9E648BCB923}" destId="{2BA840E2-F3D4-43B1-8860-C887FD618F56}" srcOrd="0" destOrd="0" presId="urn:microsoft.com/office/officeart/2005/8/layout/cycle2"/>
    <dgm:cxn modelId="{DD6EB29B-A3C7-4F4A-A358-6E02FFF28057}" type="presParOf" srcId="{1AA6D007-C470-4BE1-9E98-C9E648BCB923}" destId="{29957A2B-8E2B-4E52-9F99-FFD6EB55C947}" srcOrd="1" destOrd="0" presId="urn:microsoft.com/office/officeart/2005/8/layout/cycle2"/>
    <dgm:cxn modelId="{33E88A80-FFC3-0F44-AD92-BB21F573D34C}" type="presParOf" srcId="{29957A2B-8E2B-4E52-9F99-FFD6EB55C947}" destId="{D4CE26A6-900E-48CE-B355-A0451D4C53C6}" srcOrd="0" destOrd="0" presId="urn:microsoft.com/office/officeart/2005/8/layout/cycle2"/>
    <dgm:cxn modelId="{97218B3B-1261-C642-A895-D9A845862A7F}" type="presParOf" srcId="{1AA6D007-C470-4BE1-9E98-C9E648BCB923}" destId="{EFAE9E27-ECE8-4CD1-91B5-9C66A6B0ADD2}" srcOrd="2" destOrd="0" presId="urn:microsoft.com/office/officeart/2005/8/layout/cycle2"/>
    <dgm:cxn modelId="{426D04EE-7E25-2041-8875-10599AB36A0F}" type="presParOf" srcId="{1AA6D007-C470-4BE1-9E98-C9E648BCB923}" destId="{8BA84934-A87B-4732-89E3-9A4074252379}" srcOrd="3" destOrd="0" presId="urn:microsoft.com/office/officeart/2005/8/layout/cycle2"/>
    <dgm:cxn modelId="{FB19E335-FBEA-684B-97FD-A22B963D437F}" type="presParOf" srcId="{8BA84934-A87B-4732-89E3-9A4074252379}" destId="{083E6B00-B606-4576-887C-5AD27529A672}" srcOrd="0" destOrd="0" presId="urn:microsoft.com/office/officeart/2005/8/layout/cycle2"/>
    <dgm:cxn modelId="{CBE501BE-2CC1-BD4A-8789-2EBF6A8EBB45}" type="presParOf" srcId="{1AA6D007-C470-4BE1-9E98-C9E648BCB923}" destId="{5A0DADA7-940A-4BDE-9E6D-19495B9801DF}" srcOrd="4" destOrd="0" presId="urn:microsoft.com/office/officeart/2005/8/layout/cycle2"/>
    <dgm:cxn modelId="{DA02FA0D-2EDE-6441-813E-17DEE596C5DC}" type="presParOf" srcId="{1AA6D007-C470-4BE1-9E98-C9E648BCB923}" destId="{B0AEF9B3-2618-4D45-B46D-9ED937702065}" srcOrd="5" destOrd="0" presId="urn:microsoft.com/office/officeart/2005/8/layout/cycle2"/>
    <dgm:cxn modelId="{F23DD583-F980-A34D-83EA-2B77D2B96FC5}" type="presParOf" srcId="{B0AEF9B3-2618-4D45-B46D-9ED937702065}" destId="{B470A10F-4FA3-4702-A35C-37EB9F04E6C0}" srcOrd="0" destOrd="0" presId="urn:microsoft.com/office/officeart/2005/8/layout/cycle2"/>
    <dgm:cxn modelId="{2781A1A2-D20F-834F-90BD-A8CC5B248AEA}" type="presParOf" srcId="{1AA6D007-C470-4BE1-9E98-C9E648BCB923}" destId="{0F13AA27-BABD-4BF7-AA4D-A66A4D2203EE}" srcOrd="6" destOrd="0" presId="urn:microsoft.com/office/officeart/2005/8/layout/cycle2"/>
    <dgm:cxn modelId="{3B6D8D10-018F-5D4C-BC0F-B1189DC9287C}" type="presParOf" srcId="{1AA6D007-C470-4BE1-9E98-C9E648BCB923}" destId="{D094117F-55F4-4D4B-B6E0-4428D46ACD1B}" srcOrd="7" destOrd="0" presId="urn:microsoft.com/office/officeart/2005/8/layout/cycle2"/>
    <dgm:cxn modelId="{387EB1F7-E96B-BF49-A2E7-83737032FD8D}" type="presParOf" srcId="{D094117F-55F4-4D4B-B6E0-4428D46ACD1B}" destId="{06D4B80A-1298-4E4F-9B26-51684CD326CF}" srcOrd="0" destOrd="0" presId="urn:microsoft.com/office/officeart/2005/8/layout/cycle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E4B9FB-2CAF-4196-A617-E2AC06627FB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524E9C4-E2DD-4CB5-A509-E3BF2B228776}">
      <dgm:prSet phldrT="[Text]"/>
      <dgm:spPr/>
      <dgm:t>
        <a:bodyPr/>
        <a:lstStyle/>
        <a:p>
          <a:r>
            <a:rPr lang="en-US" dirty="0"/>
            <a:t>Plan</a:t>
          </a:r>
        </a:p>
      </dgm:t>
    </dgm:pt>
    <dgm:pt modelId="{F985B737-4465-4231-985E-3E66E77DBA08}" type="parTrans" cxnId="{229F6B6B-8C18-405B-AEDC-E8351BD64795}">
      <dgm:prSet/>
      <dgm:spPr/>
      <dgm:t>
        <a:bodyPr/>
        <a:lstStyle/>
        <a:p>
          <a:endParaRPr lang="en-US"/>
        </a:p>
      </dgm:t>
    </dgm:pt>
    <dgm:pt modelId="{9C3005B4-E5C9-44CE-BD26-5B942A069C67}" type="sibTrans" cxnId="{229F6B6B-8C18-405B-AEDC-E8351BD64795}">
      <dgm:prSet/>
      <dgm:spPr/>
      <dgm:t>
        <a:bodyPr/>
        <a:lstStyle/>
        <a:p>
          <a:endParaRPr lang="en-US"/>
        </a:p>
      </dgm:t>
    </dgm:pt>
    <dgm:pt modelId="{93465E7B-B3C1-488F-9F53-66E096F64086}">
      <dgm:prSet phldrT="[Text]"/>
      <dgm:spPr/>
      <dgm:t>
        <a:bodyPr/>
        <a:lstStyle/>
        <a:p>
          <a:r>
            <a:rPr lang="en-US" dirty="0"/>
            <a:t>Do</a:t>
          </a:r>
        </a:p>
      </dgm:t>
    </dgm:pt>
    <dgm:pt modelId="{52D5F3DF-0013-42D5-8ACD-48F9895BB53D}" type="parTrans" cxnId="{67472759-6B53-4BF0-B799-80B8DD8DDDA2}">
      <dgm:prSet/>
      <dgm:spPr/>
      <dgm:t>
        <a:bodyPr/>
        <a:lstStyle/>
        <a:p>
          <a:endParaRPr lang="en-US"/>
        </a:p>
      </dgm:t>
    </dgm:pt>
    <dgm:pt modelId="{3E57D868-BCBD-45D2-BA08-5DEC82AFD7AB}" type="sibTrans" cxnId="{67472759-6B53-4BF0-B799-80B8DD8DDDA2}">
      <dgm:prSet/>
      <dgm:spPr/>
      <dgm:t>
        <a:bodyPr/>
        <a:lstStyle/>
        <a:p>
          <a:endParaRPr lang="en-US"/>
        </a:p>
      </dgm:t>
    </dgm:pt>
    <dgm:pt modelId="{A4CA5B40-2506-4DB5-88D1-E6A4F6FEA820}">
      <dgm:prSet phldrT="[Text]"/>
      <dgm:spPr/>
      <dgm:t>
        <a:bodyPr/>
        <a:lstStyle/>
        <a:p>
          <a:r>
            <a:rPr lang="en-US" dirty="0"/>
            <a:t>Study</a:t>
          </a:r>
        </a:p>
      </dgm:t>
    </dgm:pt>
    <dgm:pt modelId="{1BD408CD-7577-4A3C-9E8A-1E11C768AF0B}" type="parTrans" cxnId="{385DB111-6468-4B88-BDEC-22C86261F045}">
      <dgm:prSet/>
      <dgm:spPr/>
      <dgm:t>
        <a:bodyPr/>
        <a:lstStyle/>
        <a:p>
          <a:endParaRPr lang="en-US"/>
        </a:p>
      </dgm:t>
    </dgm:pt>
    <dgm:pt modelId="{4335A23E-E8A1-41DE-B1ED-6C5541FE387E}" type="sibTrans" cxnId="{385DB111-6468-4B88-BDEC-22C86261F045}">
      <dgm:prSet/>
      <dgm:spPr/>
      <dgm:t>
        <a:bodyPr/>
        <a:lstStyle/>
        <a:p>
          <a:endParaRPr lang="en-US"/>
        </a:p>
      </dgm:t>
    </dgm:pt>
    <dgm:pt modelId="{E44E0356-E359-49F3-8708-9FADA0E164C4}">
      <dgm:prSet phldrT="[Text]"/>
      <dgm:spPr/>
      <dgm:t>
        <a:bodyPr/>
        <a:lstStyle/>
        <a:p>
          <a:r>
            <a:rPr lang="en-US" dirty="0"/>
            <a:t>Act</a:t>
          </a:r>
        </a:p>
      </dgm:t>
    </dgm:pt>
    <dgm:pt modelId="{5EF89326-A3C1-4F5A-9952-89CA09EDCC21}" type="parTrans" cxnId="{8589B1DF-37DA-4983-B869-3560847F0850}">
      <dgm:prSet/>
      <dgm:spPr/>
      <dgm:t>
        <a:bodyPr/>
        <a:lstStyle/>
        <a:p>
          <a:endParaRPr lang="en-US"/>
        </a:p>
      </dgm:t>
    </dgm:pt>
    <dgm:pt modelId="{70114C7B-92CF-4162-93C1-B8F297367B9D}" type="sibTrans" cxnId="{8589B1DF-37DA-4983-B869-3560847F0850}">
      <dgm:prSet/>
      <dgm:spPr/>
      <dgm:t>
        <a:bodyPr/>
        <a:lstStyle/>
        <a:p>
          <a:endParaRPr lang="en-US"/>
        </a:p>
      </dgm:t>
    </dgm:pt>
    <dgm:pt modelId="{1AA6D007-C470-4BE1-9E98-C9E648BCB923}" type="pres">
      <dgm:prSet presAssocID="{C0E4B9FB-2CAF-4196-A617-E2AC06627FB2}" presName="cycle" presStyleCnt="0">
        <dgm:presLayoutVars>
          <dgm:dir/>
          <dgm:resizeHandles val="exact"/>
        </dgm:presLayoutVars>
      </dgm:prSet>
      <dgm:spPr/>
    </dgm:pt>
    <dgm:pt modelId="{2BA840E2-F3D4-43B1-8860-C887FD618F56}" type="pres">
      <dgm:prSet presAssocID="{A524E9C4-E2DD-4CB5-A509-E3BF2B228776}" presName="node" presStyleLbl="node1" presStyleIdx="0" presStyleCnt="4">
        <dgm:presLayoutVars>
          <dgm:bulletEnabled val="1"/>
        </dgm:presLayoutVars>
      </dgm:prSet>
      <dgm:spPr/>
    </dgm:pt>
    <dgm:pt modelId="{29957A2B-8E2B-4E52-9F99-FFD6EB55C947}" type="pres">
      <dgm:prSet presAssocID="{9C3005B4-E5C9-44CE-BD26-5B942A069C67}" presName="sibTrans" presStyleLbl="sibTrans2D1" presStyleIdx="0" presStyleCnt="4"/>
      <dgm:spPr/>
    </dgm:pt>
    <dgm:pt modelId="{D4CE26A6-900E-48CE-B355-A0451D4C53C6}" type="pres">
      <dgm:prSet presAssocID="{9C3005B4-E5C9-44CE-BD26-5B942A069C67}" presName="connectorText" presStyleLbl="sibTrans2D1" presStyleIdx="0" presStyleCnt="4"/>
      <dgm:spPr/>
    </dgm:pt>
    <dgm:pt modelId="{EFAE9E27-ECE8-4CD1-91B5-9C66A6B0ADD2}" type="pres">
      <dgm:prSet presAssocID="{93465E7B-B3C1-488F-9F53-66E096F64086}" presName="node" presStyleLbl="node1" presStyleIdx="1" presStyleCnt="4">
        <dgm:presLayoutVars>
          <dgm:bulletEnabled val="1"/>
        </dgm:presLayoutVars>
      </dgm:prSet>
      <dgm:spPr/>
    </dgm:pt>
    <dgm:pt modelId="{8BA84934-A87B-4732-89E3-9A4074252379}" type="pres">
      <dgm:prSet presAssocID="{3E57D868-BCBD-45D2-BA08-5DEC82AFD7AB}" presName="sibTrans" presStyleLbl="sibTrans2D1" presStyleIdx="1" presStyleCnt="4"/>
      <dgm:spPr/>
    </dgm:pt>
    <dgm:pt modelId="{083E6B00-B606-4576-887C-5AD27529A672}" type="pres">
      <dgm:prSet presAssocID="{3E57D868-BCBD-45D2-BA08-5DEC82AFD7AB}" presName="connectorText" presStyleLbl="sibTrans2D1" presStyleIdx="1" presStyleCnt="4"/>
      <dgm:spPr/>
    </dgm:pt>
    <dgm:pt modelId="{5A0DADA7-940A-4BDE-9E6D-19495B9801DF}" type="pres">
      <dgm:prSet presAssocID="{A4CA5B40-2506-4DB5-88D1-E6A4F6FEA820}" presName="node" presStyleLbl="node1" presStyleIdx="2" presStyleCnt="4">
        <dgm:presLayoutVars>
          <dgm:bulletEnabled val="1"/>
        </dgm:presLayoutVars>
      </dgm:prSet>
      <dgm:spPr/>
    </dgm:pt>
    <dgm:pt modelId="{B0AEF9B3-2618-4D45-B46D-9ED937702065}" type="pres">
      <dgm:prSet presAssocID="{4335A23E-E8A1-41DE-B1ED-6C5541FE387E}" presName="sibTrans" presStyleLbl="sibTrans2D1" presStyleIdx="2" presStyleCnt="4"/>
      <dgm:spPr/>
    </dgm:pt>
    <dgm:pt modelId="{B470A10F-4FA3-4702-A35C-37EB9F04E6C0}" type="pres">
      <dgm:prSet presAssocID="{4335A23E-E8A1-41DE-B1ED-6C5541FE387E}" presName="connectorText" presStyleLbl="sibTrans2D1" presStyleIdx="2" presStyleCnt="4"/>
      <dgm:spPr/>
    </dgm:pt>
    <dgm:pt modelId="{0F13AA27-BABD-4BF7-AA4D-A66A4D2203EE}" type="pres">
      <dgm:prSet presAssocID="{E44E0356-E359-49F3-8708-9FADA0E164C4}" presName="node" presStyleLbl="node1" presStyleIdx="3" presStyleCnt="4">
        <dgm:presLayoutVars>
          <dgm:bulletEnabled val="1"/>
        </dgm:presLayoutVars>
      </dgm:prSet>
      <dgm:spPr/>
    </dgm:pt>
    <dgm:pt modelId="{D094117F-55F4-4D4B-B6E0-4428D46ACD1B}" type="pres">
      <dgm:prSet presAssocID="{70114C7B-92CF-4162-93C1-B8F297367B9D}" presName="sibTrans" presStyleLbl="sibTrans2D1" presStyleIdx="3" presStyleCnt="4"/>
      <dgm:spPr/>
    </dgm:pt>
    <dgm:pt modelId="{06D4B80A-1298-4E4F-9B26-51684CD326CF}" type="pres">
      <dgm:prSet presAssocID="{70114C7B-92CF-4162-93C1-B8F297367B9D}" presName="connectorText" presStyleLbl="sibTrans2D1" presStyleIdx="3" presStyleCnt="4"/>
      <dgm:spPr/>
    </dgm:pt>
  </dgm:ptLst>
  <dgm:cxnLst>
    <dgm:cxn modelId="{385DB111-6468-4B88-BDEC-22C86261F045}" srcId="{C0E4B9FB-2CAF-4196-A617-E2AC06627FB2}" destId="{A4CA5B40-2506-4DB5-88D1-E6A4F6FEA820}" srcOrd="2" destOrd="0" parTransId="{1BD408CD-7577-4A3C-9E8A-1E11C768AF0B}" sibTransId="{4335A23E-E8A1-41DE-B1ED-6C5541FE387E}"/>
    <dgm:cxn modelId="{17A9E328-F8B2-724A-8708-F45944F8488F}" type="presOf" srcId="{C0E4B9FB-2CAF-4196-A617-E2AC06627FB2}" destId="{1AA6D007-C470-4BE1-9E98-C9E648BCB923}" srcOrd="0" destOrd="0" presId="urn:microsoft.com/office/officeart/2005/8/layout/cycle2"/>
    <dgm:cxn modelId="{9C25C731-894B-2B49-AE62-C81E6E547CE1}" type="presOf" srcId="{70114C7B-92CF-4162-93C1-B8F297367B9D}" destId="{06D4B80A-1298-4E4F-9B26-51684CD326CF}" srcOrd="1" destOrd="0" presId="urn:microsoft.com/office/officeart/2005/8/layout/cycle2"/>
    <dgm:cxn modelId="{E6B08C35-F1DC-B947-AE1F-5B2E6E00829E}" type="presOf" srcId="{A4CA5B40-2506-4DB5-88D1-E6A4F6FEA820}" destId="{5A0DADA7-940A-4BDE-9E6D-19495B9801DF}" srcOrd="0" destOrd="0" presId="urn:microsoft.com/office/officeart/2005/8/layout/cycle2"/>
    <dgm:cxn modelId="{1ABD543A-3770-534B-A7CD-C7EE5B9CCA04}" type="presOf" srcId="{A524E9C4-E2DD-4CB5-A509-E3BF2B228776}" destId="{2BA840E2-F3D4-43B1-8860-C887FD618F56}" srcOrd="0" destOrd="0" presId="urn:microsoft.com/office/officeart/2005/8/layout/cycle2"/>
    <dgm:cxn modelId="{7714D83C-1F8C-4C4C-8F76-D140260DF436}" type="presOf" srcId="{3E57D868-BCBD-45D2-BA08-5DEC82AFD7AB}" destId="{083E6B00-B606-4576-887C-5AD27529A672}" srcOrd="1" destOrd="0" presId="urn:microsoft.com/office/officeart/2005/8/layout/cycle2"/>
    <dgm:cxn modelId="{E472356A-5485-ED4E-95F0-F131F000BE3B}" type="presOf" srcId="{9C3005B4-E5C9-44CE-BD26-5B942A069C67}" destId="{D4CE26A6-900E-48CE-B355-A0451D4C53C6}" srcOrd="1" destOrd="0" presId="urn:microsoft.com/office/officeart/2005/8/layout/cycle2"/>
    <dgm:cxn modelId="{229F6B6B-8C18-405B-AEDC-E8351BD64795}" srcId="{C0E4B9FB-2CAF-4196-A617-E2AC06627FB2}" destId="{A524E9C4-E2DD-4CB5-A509-E3BF2B228776}" srcOrd="0" destOrd="0" parTransId="{F985B737-4465-4231-985E-3E66E77DBA08}" sibTransId="{9C3005B4-E5C9-44CE-BD26-5B942A069C67}"/>
    <dgm:cxn modelId="{67472759-6B53-4BF0-B799-80B8DD8DDDA2}" srcId="{C0E4B9FB-2CAF-4196-A617-E2AC06627FB2}" destId="{93465E7B-B3C1-488F-9F53-66E096F64086}" srcOrd="1" destOrd="0" parTransId="{52D5F3DF-0013-42D5-8ACD-48F9895BB53D}" sibTransId="{3E57D868-BCBD-45D2-BA08-5DEC82AFD7AB}"/>
    <dgm:cxn modelId="{FDDCE883-0515-8B4F-91D8-7E3E9A82CCB9}" type="presOf" srcId="{9C3005B4-E5C9-44CE-BD26-5B942A069C67}" destId="{29957A2B-8E2B-4E52-9F99-FFD6EB55C947}" srcOrd="0" destOrd="0" presId="urn:microsoft.com/office/officeart/2005/8/layout/cycle2"/>
    <dgm:cxn modelId="{E8CCBB84-8A4D-8145-A94F-09BDB8DC0645}" type="presOf" srcId="{4335A23E-E8A1-41DE-B1ED-6C5541FE387E}" destId="{B470A10F-4FA3-4702-A35C-37EB9F04E6C0}" srcOrd="1" destOrd="0" presId="urn:microsoft.com/office/officeart/2005/8/layout/cycle2"/>
    <dgm:cxn modelId="{2C5EE885-9B31-0042-879A-2B174D30F1F5}" type="presOf" srcId="{93465E7B-B3C1-488F-9F53-66E096F64086}" destId="{EFAE9E27-ECE8-4CD1-91B5-9C66A6B0ADD2}" srcOrd="0" destOrd="0" presId="urn:microsoft.com/office/officeart/2005/8/layout/cycle2"/>
    <dgm:cxn modelId="{37F63394-A57D-C54E-97D5-806C4E529924}" type="presOf" srcId="{4335A23E-E8A1-41DE-B1ED-6C5541FE387E}" destId="{B0AEF9B3-2618-4D45-B46D-9ED937702065}" srcOrd="0" destOrd="0" presId="urn:microsoft.com/office/officeart/2005/8/layout/cycle2"/>
    <dgm:cxn modelId="{B3E86CC1-5F84-AF42-9D43-EEA4ED3D2838}" type="presOf" srcId="{70114C7B-92CF-4162-93C1-B8F297367B9D}" destId="{D094117F-55F4-4D4B-B6E0-4428D46ACD1B}" srcOrd="0" destOrd="0" presId="urn:microsoft.com/office/officeart/2005/8/layout/cycle2"/>
    <dgm:cxn modelId="{8589B1DF-37DA-4983-B869-3560847F0850}" srcId="{C0E4B9FB-2CAF-4196-A617-E2AC06627FB2}" destId="{E44E0356-E359-49F3-8708-9FADA0E164C4}" srcOrd="3" destOrd="0" parTransId="{5EF89326-A3C1-4F5A-9952-89CA09EDCC21}" sibTransId="{70114C7B-92CF-4162-93C1-B8F297367B9D}"/>
    <dgm:cxn modelId="{247C5DE2-4415-F74C-B840-4BB50E0F4F11}" type="presOf" srcId="{3E57D868-BCBD-45D2-BA08-5DEC82AFD7AB}" destId="{8BA84934-A87B-4732-89E3-9A4074252379}" srcOrd="0" destOrd="0" presId="urn:microsoft.com/office/officeart/2005/8/layout/cycle2"/>
    <dgm:cxn modelId="{FBBB36ED-C897-1947-BCA1-44613606FD40}" type="presOf" srcId="{E44E0356-E359-49F3-8708-9FADA0E164C4}" destId="{0F13AA27-BABD-4BF7-AA4D-A66A4D2203EE}" srcOrd="0" destOrd="0" presId="urn:microsoft.com/office/officeart/2005/8/layout/cycle2"/>
    <dgm:cxn modelId="{730E7073-B366-2543-9464-802E665A8863}" type="presParOf" srcId="{1AA6D007-C470-4BE1-9E98-C9E648BCB923}" destId="{2BA840E2-F3D4-43B1-8860-C887FD618F56}" srcOrd="0" destOrd="0" presId="urn:microsoft.com/office/officeart/2005/8/layout/cycle2"/>
    <dgm:cxn modelId="{237814BD-5635-B045-AE89-5A492980F5CE}" type="presParOf" srcId="{1AA6D007-C470-4BE1-9E98-C9E648BCB923}" destId="{29957A2B-8E2B-4E52-9F99-FFD6EB55C947}" srcOrd="1" destOrd="0" presId="urn:microsoft.com/office/officeart/2005/8/layout/cycle2"/>
    <dgm:cxn modelId="{F8962FAC-BDDE-0140-A992-464440C91686}" type="presParOf" srcId="{29957A2B-8E2B-4E52-9F99-FFD6EB55C947}" destId="{D4CE26A6-900E-48CE-B355-A0451D4C53C6}" srcOrd="0" destOrd="0" presId="urn:microsoft.com/office/officeart/2005/8/layout/cycle2"/>
    <dgm:cxn modelId="{99939C13-D5C1-204D-AB0B-AB42532D7FD2}" type="presParOf" srcId="{1AA6D007-C470-4BE1-9E98-C9E648BCB923}" destId="{EFAE9E27-ECE8-4CD1-91B5-9C66A6B0ADD2}" srcOrd="2" destOrd="0" presId="urn:microsoft.com/office/officeart/2005/8/layout/cycle2"/>
    <dgm:cxn modelId="{BAEB0AC4-7C2B-8C4C-8FE0-FB32D54A6F89}" type="presParOf" srcId="{1AA6D007-C470-4BE1-9E98-C9E648BCB923}" destId="{8BA84934-A87B-4732-89E3-9A4074252379}" srcOrd="3" destOrd="0" presId="urn:microsoft.com/office/officeart/2005/8/layout/cycle2"/>
    <dgm:cxn modelId="{1CB449E4-893C-B14F-AA52-124602A71024}" type="presParOf" srcId="{8BA84934-A87B-4732-89E3-9A4074252379}" destId="{083E6B00-B606-4576-887C-5AD27529A672}" srcOrd="0" destOrd="0" presId="urn:microsoft.com/office/officeart/2005/8/layout/cycle2"/>
    <dgm:cxn modelId="{DF860F7A-9901-A446-94A5-9768E25DDDC9}" type="presParOf" srcId="{1AA6D007-C470-4BE1-9E98-C9E648BCB923}" destId="{5A0DADA7-940A-4BDE-9E6D-19495B9801DF}" srcOrd="4" destOrd="0" presId="urn:microsoft.com/office/officeart/2005/8/layout/cycle2"/>
    <dgm:cxn modelId="{3AFB7F3A-6859-1C41-A07E-64A5D0D058CD}" type="presParOf" srcId="{1AA6D007-C470-4BE1-9E98-C9E648BCB923}" destId="{B0AEF9B3-2618-4D45-B46D-9ED937702065}" srcOrd="5" destOrd="0" presId="urn:microsoft.com/office/officeart/2005/8/layout/cycle2"/>
    <dgm:cxn modelId="{EA221309-A84B-FF4A-96AC-6DD0FAFCA7CA}" type="presParOf" srcId="{B0AEF9B3-2618-4D45-B46D-9ED937702065}" destId="{B470A10F-4FA3-4702-A35C-37EB9F04E6C0}" srcOrd="0" destOrd="0" presId="urn:microsoft.com/office/officeart/2005/8/layout/cycle2"/>
    <dgm:cxn modelId="{4AF9F150-8EF5-D241-BB11-D541B3D578ED}" type="presParOf" srcId="{1AA6D007-C470-4BE1-9E98-C9E648BCB923}" destId="{0F13AA27-BABD-4BF7-AA4D-A66A4D2203EE}" srcOrd="6" destOrd="0" presId="urn:microsoft.com/office/officeart/2005/8/layout/cycle2"/>
    <dgm:cxn modelId="{D5873966-F3AC-B34B-B49F-8760F52CFD1E}" type="presParOf" srcId="{1AA6D007-C470-4BE1-9E98-C9E648BCB923}" destId="{D094117F-55F4-4D4B-B6E0-4428D46ACD1B}" srcOrd="7" destOrd="0" presId="urn:microsoft.com/office/officeart/2005/8/layout/cycle2"/>
    <dgm:cxn modelId="{46BF4975-D30E-464F-A9DC-B4C0936883B2}" type="presParOf" srcId="{D094117F-55F4-4D4B-B6E0-4428D46ACD1B}" destId="{06D4B80A-1298-4E4F-9B26-51684CD326CF}" srcOrd="0" destOrd="0" presId="urn:microsoft.com/office/officeart/2005/8/layout/cycle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E4B9FB-2CAF-4196-A617-E2AC06627FB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524E9C4-E2DD-4CB5-A509-E3BF2B228776}">
      <dgm:prSet phldrT="[Text]"/>
      <dgm:spPr/>
      <dgm:t>
        <a:bodyPr/>
        <a:lstStyle/>
        <a:p>
          <a:r>
            <a:rPr lang="en-US" dirty="0"/>
            <a:t>Plan</a:t>
          </a:r>
        </a:p>
      </dgm:t>
    </dgm:pt>
    <dgm:pt modelId="{F985B737-4465-4231-985E-3E66E77DBA08}" type="parTrans" cxnId="{229F6B6B-8C18-405B-AEDC-E8351BD64795}">
      <dgm:prSet/>
      <dgm:spPr/>
      <dgm:t>
        <a:bodyPr/>
        <a:lstStyle/>
        <a:p>
          <a:endParaRPr lang="en-US"/>
        </a:p>
      </dgm:t>
    </dgm:pt>
    <dgm:pt modelId="{9C3005B4-E5C9-44CE-BD26-5B942A069C67}" type="sibTrans" cxnId="{229F6B6B-8C18-405B-AEDC-E8351BD64795}">
      <dgm:prSet/>
      <dgm:spPr/>
      <dgm:t>
        <a:bodyPr/>
        <a:lstStyle/>
        <a:p>
          <a:endParaRPr lang="en-US"/>
        </a:p>
      </dgm:t>
    </dgm:pt>
    <dgm:pt modelId="{93465E7B-B3C1-488F-9F53-66E096F64086}">
      <dgm:prSet phldrT="[Text]"/>
      <dgm:spPr/>
      <dgm:t>
        <a:bodyPr/>
        <a:lstStyle/>
        <a:p>
          <a:r>
            <a:rPr lang="en-US" dirty="0"/>
            <a:t>Do</a:t>
          </a:r>
        </a:p>
      </dgm:t>
    </dgm:pt>
    <dgm:pt modelId="{52D5F3DF-0013-42D5-8ACD-48F9895BB53D}" type="parTrans" cxnId="{67472759-6B53-4BF0-B799-80B8DD8DDDA2}">
      <dgm:prSet/>
      <dgm:spPr/>
      <dgm:t>
        <a:bodyPr/>
        <a:lstStyle/>
        <a:p>
          <a:endParaRPr lang="en-US"/>
        </a:p>
      </dgm:t>
    </dgm:pt>
    <dgm:pt modelId="{3E57D868-BCBD-45D2-BA08-5DEC82AFD7AB}" type="sibTrans" cxnId="{67472759-6B53-4BF0-B799-80B8DD8DDDA2}">
      <dgm:prSet/>
      <dgm:spPr/>
      <dgm:t>
        <a:bodyPr/>
        <a:lstStyle/>
        <a:p>
          <a:endParaRPr lang="en-US"/>
        </a:p>
      </dgm:t>
    </dgm:pt>
    <dgm:pt modelId="{A4CA5B40-2506-4DB5-88D1-E6A4F6FEA820}">
      <dgm:prSet phldrT="[Text]"/>
      <dgm:spPr/>
      <dgm:t>
        <a:bodyPr/>
        <a:lstStyle/>
        <a:p>
          <a:r>
            <a:rPr lang="en-US" dirty="0"/>
            <a:t>Study</a:t>
          </a:r>
        </a:p>
      </dgm:t>
    </dgm:pt>
    <dgm:pt modelId="{1BD408CD-7577-4A3C-9E8A-1E11C768AF0B}" type="parTrans" cxnId="{385DB111-6468-4B88-BDEC-22C86261F045}">
      <dgm:prSet/>
      <dgm:spPr/>
      <dgm:t>
        <a:bodyPr/>
        <a:lstStyle/>
        <a:p>
          <a:endParaRPr lang="en-US"/>
        </a:p>
      </dgm:t>
    </dgm:pt>
    <dgm:pt modelId="{4335A23E-E8A1-41DE-B1ED-6C5541FE387E}" type="sibTrans" cxnId="{385DB111-6468-4B88-BDEC-22C86261F045}">
      <dgm:prSet/>
      <dgm:spPr/>
      <dgm:t>
        <a:bodyPr/>
        <a:lstStyle/>
        <a:p>
          <a:endParaRPr lang="en-US"/>
        </a:p>
      </dgm:t>
    </dgm:pt>
    <dgm:pt modelId="{E44E0356-E359-49F3-8708-9FADA0E164C4}">
      <dgm:prSet phldrT="[Text]"/>
      <dgm:spPr/>
      <dgm:t>
        <a:bodyPr/>
        <a:lstStyle/>
        <a:p>
          <a:r>
            <a:rPr lang="en-US" dirty="0"/>
            <a:t>Act</a:t>
          </a:r>
        </a:p>
      </dgm:t>
    </dgm:pt>
    <dgm:pt modelId="{5EF89326-A3C1-4F5A-9952-89CA09EDCC21}" type="parTrans" cxnId="{8589B1DF-37DA-4983-B869-3560847F0850}">
      <dgm:prSet/>
      <dgm:spPr/>
      <dgm:t>
        <a:bodyPr/>
        <a:lstStyle/>
        <a:p>
          <a:endParaRPr lang="en-US"/>
        </a:p>
      </dgm:t>
    </dgm:pt>
    <dgm:pt modelId="{70114C7B-92CF-4162-93C1-B8F297367B9D}" type="sibTrans" cxnId="{8589B1DF-37DA-4983-B869-3560847F0850}">
      <dgm:prSet/>
      <dgm:spPr/>
      <dgm:t>
        <a:bodyPr/>
        <a:lstStyle/>
        <a:p>
          <a:endParaRPr lang="en-US"/>
        </a:p>
      </dgm:t>
    </dgm:pt>
    <dgm:pt modelId="{1AA6D007-C470-4BE1-9E98-C9E648BCB923}" type="pres">
      <dgm:prSet presAssocID="{C0E4B9FB-2CAF-4196-A617-E2AC06627FB2}" presName="cycle" presStyleCnt="0">
        <dgm:presLayoutVars>
          <dgm:dir/>
          <dgm:resizeHandles val="exact"/>
        </dgm:presLayoutVars>
      </dgm:prSet>
      <dgm:spPr/>
    </dgm:pt>
    <dgm:pt modelId="{2BA840E2-F3D4-43B1-8860-C887FD618F56}" type="pres">
      <dgm:prSet presAssocID="{A524E9C4-E2DD-4CB5-A509-E3BF2B228776}" presName="node" presStyleLbl="node1" presStyleIdx="0" presStyleCnt="4">
        <dgm:presLayoutVars>
          <dgm:bulletEnabled val="1"/>
        </dgm:presLayoutVars>
      </dgm:prSet>
      <dgm:spPr/>
    </dgm:pt>
    <dgm:pt modelId="{29957A2B-8E2B-4E52-9F99-FFD6EB55C947}" type="pres">
      <dgm:prSet presAssocID="{9C3005B4-E5C9-44CE-BD26-5B942A069C67}" presName="sibTrans" presStyleLbl="sibTrans2D1" presStyleIdx="0" presStyleCnt="4"/>
      <dgm:spPr/>
    </dgm:pt>
    <dgm:pt modelId="{D4CE26A6-900E-48CE-B355-A0451D4C53C6}" type="pres">
      <dgm:prSet presAssocID="{9C3005B4-E5C9-44CE-BD26-5B942A069C67}" presName="connectorText" presStyleLbl="sibTrans2D1" presStyleIdx="0" presStyleCnt="4"/>
      <dgm:spPr/>
    </dgm:pt>
    <dgm:pt modelId="{EFAE9E27-ECE8-4CD1-91B5-9C66A6B0ADD2}" type="pres">
      <dgm:prSet presAssocID="{93465E7B-B3C1-488F-9F53-66E096F64086}" presName="node" presStyleLbl="node1" presStyleIdx="1" presStyleCnt="4">
        <dgm:presLayoutVars>
          <dgm:bulletEnabled val="1"/>
        </dgm:presLayoutVars>
      </dgm:prSet>
      <dgm:spPr/>
    </dgm:pt>
    <dgm:pt modelId="{8BA84934-A87B-4732-89E3-9A4074252379}" type="pres">
      <dgm:prSet presAssocID="{3E57D868-BCBD-45D2-BA08-5DEC82AFD7AB}" presName="sibTrans" presStyleLbl="sibTrans2D1" presStyleIdx="1" presStyleCnt="4"/>
      <dgm:spPr/>
    </dgm:pt>
    <dgm:pt modelId="{083E6B00-B606-4576-887C-5AD27529A672}" type="pres">
      <dgm:prSet presAssocID="{3E57D868-BCBD-45D2-BA08-5DEC82AFD7AB}" presName="connectorText" presStyleLbl="sibTrans2D1" presStyleIdx="1" presStyleCnt="4"/>
      <dgm:spPr/>
    </dgm:pt>
    <dgm:pt modelId="{5A0DADA7-940A-4BDE-9E6D-19495B9801DF}" type="pres">
      <dgm:prSet presAssocID="{A4CA5B40-2506-4DB5-88D1-E6A4F6FEA820}" presName="node" presStyleLbl="node1" presStyleIdx="2" presStyleCnt="4">
        <dgm:presLayoutVars>
          <dgm:bulletEnabled val="1"/>
        </dgm:presLayoutVars>
      </dgm:prSet>
      <dgm:spPr/>
    </dgm:pt>
    <dgm:pt modelId="{B0AEF9B3-2618-4D45-B46D-9ED937702065}" type="pres">
      <dgm:prSet presAssocID="{4335A23E-E8A1-41DE-B1ED-6C5541FE387E}" presName="sibTrans" presStyleLbl="sibTrans2D1" presStyleIdx="2" presStyleCnt="4"/>
      <dgm:spPr/>
    </dgm:pt>
    <dgm:pt modelId="{B470A10F-4FA3-4702-A35C-37EB9F04E6C0}" type="pres">
      <dgm:prSet presAssocID="{4335A23E-E8A1-41DE-B1ED-6C5541FE387E}" presName="connectorText" presStyleLbl="sibTrans2D1" presStyleIdx="2" presStyleCnt="4"/>
      <dgm:spPr/>
    </dgm:pt>
    <dgm:pt modelId="{0F13AA27-BABD-4BF7-AA4D-A66A4D2203EE}" type="pres">
      <dgm:prSet presAssocID="{E44E0356-E359-49F3-8708-9FADA0E164C4}" presName="node" presStyleLbl="node1" presStyleIdx="3" presStyleCnt="4">
        <dgm:presLayoutVars>
          <dgm:bulletEnabled val="1"/>
        </dgm:presLayoutVars>
      </dgm:prSet>
      <dgm:spPr/>
    </dgm:pt>
    <dgm:pt modelId="{D094117F-55F4-4D4B-B6E0-4428D46ACD1B}" type="pres">
      <dgm:prSet presAssocID="{70114C7B-92CF-4162-93C1-B8F297367B9D}" presName="sibTrans" presStyleLbl="sibTrans2D1" presStyleIdx="3" presStyleCnt="4"/>
      <dgm:spPr/>
    </dgm:pt>
    <dgm:pt modelId="{06D4B80A-1298-4E4F-9B26-51684CD326CF}" type="pres">
      <dgm:prSet presAssocID="{70114C7B-92CF-4162-93C1-B8F297367B9D}" presName="connectorText" presStyleLbl="sibTrans2D1" presStyleIdx="3" presStyleCnt="4"/>
      <dgm:spPr/>
    </dgm:pt>
  </dgm:ptLst>
  <dgm:cxnLst>
    <dgm:cxn modelId="{523EA507-413B-9F4A-B1A7-68F0354CE8A8}" type="presOf" srcId="{93465E7B-B3C1-488F-9F53-66E096F64086}" destId="{EFAE9E27-ECE8-4CD1-91B5-9C66A6B0ADD2}" srcOrd="0" destOrd="0" presId="urn:microsoft.com/office/officeart/2005/8/layout/cycle2"/>
    <dgm:cxn modelId="{385DB111-6468-4B88-BDEC-22C86261F045}" srcId="{C0E4B9FB-2CAF-4196-A617-E2AC06627FB2}" destId="{A4CA5B40-2506-4DB5-88D1-E6A4F6FEA820}" srcOrd="2" destOrd="0" parTransId="{1BD408CD-7577-4A3C-9E8A-1E11C768AF0B}" sibTransId="{4335A23E-E8A1-41DE-B1ED-6C5541FE387E}"/>
    <dgm:cxn modelId="{D834AA18-8DA6-B44F-810A-B0C6533253EB}" type="presOf" srcId="{9C3005B4-E5C9-44CE-BD26-5B942A069C67}" destId="{D4CE26A6-900E-48CE-B355-A0451D4C53C6}" srcOrd="1" destOrd="0" presId="urn:microsoft.com/office/officeart/2005/8/layout/cycle2"/>
    <dgm:cxn modelId="{318F6622-4F1D-D045-A8B5-EE4DC42F3988}" type="presOf" srcId="{E44E0356-E359-49F3-8708-9FADA0E164C4}" destId="{0F13AA27-BABD-4BF7-AA4D-A66A4D2203EE}" srcOrd="0" destOrd="0" presId="urn:microsoft.com/office/officeart/2005/8/layout/cycle2"/>
    <dgm:cxn modelId="{229F6B6B-8C18-405B-AEDC-E8351BD64795}" srcId="{C0E4B9FB-2CAF-4196-A617-E2AC06627FB2}" destId="{A524E9C4-E2DD-4CB5-A509-E3BF2B228776}" srcOrd="0" destOrd="0" parTransId="{F985B737-4465-4231-985E-3E66E77DBA08}" sibTransId="{9C3005B4-E5C9-44CE-BD26-5B942A069C67}"/>
    <dgm:cxn modelId="{63E41A53-D1BC-CF45-905D-3610063C4ACC}" type="presOf" srcId="{70114C7B-92CF-4162-93C1-B8F297367B9D}" destId="{D094117F-55F4-4D4B-B6E0-4428D46ACD1B}" srcOrd="0" destOrd="0" presId="urn:microsoft.com/office/officeart/2005/8/layout/cycle2"/>
    <dgm:cxn modelId="{67472759-6B53-4BF0-B799-80B8DD8DDDA2}" srcId="{C0E4B9FB-2CAF-4196-A617-E2AC06627FB2}" destId="{93465E7B-B3C1-488F-9F53-66E096F64086}" srcOrd="1" destOrd="0" parTransId="{52D5F3DF-0013-42D5-8ACD-48F9895BB53D}" sibTransId="{3E57D868-BCBD-45D2-BA08-5DEC82AFD7AB}"/>
    <dgm:cxn modelId="{C209505A-C86B-3B42-A61D-94D87B31961A}" type="presOf" srcId="{A4CA5B40-2506-4DB5-88D1-E6A4F6FEA820}" destId="{5A0DADA7-940A-4BDE-9E6D-19495B9801DF}" srcOrd="0" destOrd="0" presId="urn:microsoft.com/office/officeart/2005/8/layout/cycle2"/>
    <dgm:cxn modelId="{A83A6F80-2191-B847-990D-BBCF522973D1}" type="presOf" srcId="{4335A23E-E8A1-41DE-B1ED-6C5541FE387E}" destId="{B470A10F-4FA3-4702-A35C-37EB9F04E6C0}" srcOrd="1" destOrd="0" presId="urn:microsoft.com/office/officeart/2005/8/layout/cycle2"/>
    <dgm:cxn modelId="{F702AA8F-085A-464C-AA86-A982756965C8}" type="presOf" srcId="{4335A23E-E8A1-41DE-B1ED-6C5541FE387E}" destId="{B0AEF9B3-2618-4D45-B46D-9ED937702065}" srcOrd="0" destOrd="0" presId="urn:microsoft.com/office/officeart/2005/8/layout/cycle2"/>
    <dgm:cxn modelId="{64C5DA9A-A797-9D4D-9021-49488F38EA3B}" type="presOf" srcId="{A524E9C4-E2DD-4CB5-A509-E3BF2B228776}" destId="{2BA840E2-F3D4-43B1-8860-C887FD618F56}" srcOrd="0" destOrd="0" presId="urn:microsoft.com/office/officeart/2005/8/layout/cycle2"/>
    <dgm:cxn modelId="{15991BBE-5413-9948-B694-6264C30C5594}" type="presOf" srcId="{C0E4B9FB-2CAF-4196-A617-E2AC06627FB2}" destId="{1AA6D007-C470-4BE1-9E98-C9E648BCB923}" srcOrd="0" destOrd="0" presId="urn:microsoft.com/office/officeart/2005/8/layout/cycle2"/>
    <dgm:cxn modelId="{AB4FB0C0-3E19-2649-8E2F-C0BB0CCD78C1}" type="presOf" srcId="{3E57D868-BCBD-45D2-BA08-5DEC82AFD7AB}" destId="{8BA84934-A87B-4732-89E3-9A4074252379}" srcOrd="0" destOrd="0" presId="urn:microsoft.com/office/officeart/2005/8/layout/cycle2"/>
    <dgm:cxn modelId="{657BE8C7-4A01-4D4B-BDEE-4C2139E71BD5}" type="presOf" srcId="{9C3005B4-E5C9-44CE-BD26-5B942A069C67}" destId="{29957A2B-8E2B-4E52-9F99-FFD6EB55C947}" srcOrd="0" destOrd="0" presId="urn:microsoft.com/office/officeart/2005/8/layout/cycle2"/>
    <dgm:cxn modelId="{A1D4ABD4-2321-8C44-8A87-9347A2EA1742}" type="presOf" srcId="{3E57D868-BCBD-45D2-BA08-5DEC82AFD7AB}" destId="{083E6B00-B606-4576-887C-5AD27529A672}" srcOrd="1" destOrd="0" presId="urn:microsoft.com/office/officeart/2005/8/layout/cycle2"/>
    <dgm:cxn modelId="{8589B1DF-37DA-4983-B869-3560847F0850}" srcId="{C0E4B9FB-2CAF-4196-A617-E2AC06627FB2}" destId="{E44E0356-E359-49F3-8708-9FADA0E164C4}" srcOrd="3" destOrd="0" parTransId="{5EF89326-A3C1-4F5A-9952-89CA09EDCC21}" sibTransId="{70114C7B-92CF-4162-93C1-B8F297367B9D}"/>
    <dgm:cxn modelId="{C922C7E2-3534-A141-B228-60AA1BD41A3A}" type="presOf" srcId="{70114C7B-92CF-4162-93C1-B8F297367B9D}" destId="{06D4B80A-1298-4E4F-9B26-51684CD326CF}" srcOrd="1" destOrd="0" presId="urn:microsoft.com/office/officeart/2005/8/layout/cycle2"/>
    <dgm:cxn modelId="{52AA3620-2114-AB48-93E7-CBA56771C5E0}" type="presParOf" srcId="{1AA6D007-C470-4BE1-9E98-C9E648BCB923}" destId="{2BA840E2-F3D4-43B1-8860-C887FD618F56}" srcOrd="0" destOrd="0" presId="urn:microsoft.com/office/officeart/2005/8/layout/cycle2"/>
    <dgm:cxn modelId="{9DAACCAB-C8EF-B24A-8D84-9C4B7E3E7A1F}" type="presParOf" srcId="{1AA6D007-C470-4BE1-9E98-C9E648BCB923}" destId="{29957A2B-8E2B-4E52-9F99-FFD6EB55C947}" srcOrd="1" destOrd="0" presId="urn:microsoft.com/office/officeart/2005/8/layout/cycle2"/>
    <dgm:cxn modelId="{9CD06D15-52B9-FD4E-9A07-892BBD62B918}" type="presParOf" srcId="{29957A2B-8E2B-4E52-9F99-FFD6EB55C947}" destId="{D4CE26A6-900E-48CE-B355-A0451D4C53C6}" srcOrd="0" destOrd="0" presId="urn:microsoft.com/office/officeart/2005/8/layout/cycle2"/>
    <dgm:cxn modelId="{3D4C8561-2787-5248-8A6B-67D95D2E5B9E}" type="presParOf" srcId="{1AA6D007-C470-4BE1-9E98-C9E648BCB923}" destId="{EFAE9E27-ECE8-4CD1-91B5-9C66A6B0ADD2}" srcOrd="2" destOrd="0" presId="urn:microsoft.com/office/officeart/2005/8/layout/cycle2"/>
    <dgm:cxn modelId="{E2419A70-672C-8849-9784-EE15A7FE311A}" type="presParOf" srcId="{1AA6D007-C470-4BE1-9E98-C9E648BCB923}" destId="{8BA84934-A87B-4732-89E3-9A4074252379}" srcOrd="3" destOrd="0" presId="urn:microsoft.com/office/officeart/2005/8/layout/cycle2"/>
    <dgm:cxn modelId="{79D4DAD7-C2FF-0145-8D3A-95D40290FC50}" type="presParOf" srcId="{8BA84934-A87B-4732-89E3-9A4074252379}" destId="{083E6B00-B606-4576-887C-5AD27529A672}" srcOrd="0" destOrd="0" presId="urn:microsoft.com/office/officeart/2005/8/layout/cycle2"/>
    <dgm:cxn modelId="{4A696877-2708-104C-8E89-A7EEF3B99D53}" type="presParOf" srcId="{1AA6D007-C470-4BE1-9E98-C9E648BCB923}" destId="{5A0DADA7-940A-4BDE-9E6D-19495B9801DF}" srcOrd="4" destOrd="0" presId="urn:microsoft.com/office/officeart/2005/8/layout/cycle2"/>
    <dgm:cxn modelId="{96EAC8AB-BA0A-D545-84AB-C6FF7DB4C8D8}" type="presParOf" srcId="{1AA6D007-C470-4BE1-9E98-C9E648BCB923}" destId="{B0AEF9B3-2618-4D45-B46D-9ED937702065}" srcOrd="5" destOrd="0" presId="urn:microsoft.com/office/officeart/2005/8/layout/cycle2"/>
    <dgm:cxn modelId="{89CB4571-68FD-D341-8F2C-220310A1D1A8}" type="presParOf" srcId="{B0AEF9B3-2618-4D45-B46D-9ED937702065}" destId="{B470A10F-4FA3-4702-A35C-37EB9F04E6C0}" srcOrd="0" destOrd="0" presId="urn:microsoft.com/office/officeart/2005/8/layout/cycle2"/>
    <dgm:cxn modelId="{832C00DB-FBE2-2746-88AF-2220BD5F7F0F}" type="presParOf" srcId="{1AA6D007-C470-4BE1-9E98-C9E648BCB923}" destId="{0F13AA27-BABD-4BF7-AA4D-A66A4D2203EE}" srcOrd="6" destOrd="0" presId="urn:microsoft.com/office/officeart/2005/8/layout/cycle2"/>
    <dgm:cxn modelId="{4A363B3C-952D-C441-B7D3-36BA3346D52A}" type="presParOf" srcId="{1AA6D007-C470-4BE1-9E98-C9E648BCB923}" destId="{D094117F-55F4-4D4B-B6E0-4428D46ACD1B}" srcOrd="7" destOrd="0" presId="urn:microsoft.com/office/officeart/2005/8/layout/cycle2"/>
    <dgm:cxn modelId="{C73B9858-9B29-CA49-B8E0-420CE7E339C3}" type="presParOf" srcId="{D094117F-55F4-4D4B-B6E0-4428D46ACD1B}" destId="{06D4B80A-1298-4E4F-9B26-51684CD326C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E4B9FB-2CAF-4196-A617-E2AC06627FB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524E9C4-E2DD-4CB5-A509-E3BF2B228776}">
      <dgm:prSet phldrT="[Text]"/>
      <dgm:spPr>
        <a:solidFill>
          <a:srgbClr val="FF0000"/>
        </a:solidFill>
      </dgm:spPr>
      <dgm:t>
        <a:bodyPr/>
        <a:lstStyle/>
        <a:p>
          <a:r>
            <a:rPr lang="en-US" dirty="0"/>
            <a:t>Plan</a:t>
          </a:r>
        </a:p>
      </dgm:t>
    </dgm:pt>
    <dgm:pt modelId="{F985B737-4465-4231-985E-3E66E77DBA08}" type="parTrans" cxnId="{229F6B6B-8C18-405B-AEDC-E8351BD64795}">
      <dgm:prSet/>
      <dgm:spPr/>
      <dgm:t>
        <a:bodyPr/>
        <a:lstStyle/>
        <a:p>
          <a:endParaRPr lang="en-US"/>
        </a:p>
      </dgm:t>
    </dgm:pt>
    <dgm:pt modelId="{9C3005B4-E5C9-44CE-BD26-5B942A069C67}" type="sibTrans" cxnId="{229F6B6B-8C18-405B-AEDC-E8351BD64795}">
      <dgm:prSet/>
      <dgm:spPr/>
      <dgm:t>
        <a:bodyPr/>
        <a:lstStyle/>
        <a:p>
          <a:endParaRPr lang="en-US"/>
        </a:p>
      </dgm:t>
    </dgm:pt>
    <dgm:pt modelId="{93465E7B-B3C1-488F-9F53-66E096F64086}">
      <dgm:prSet phldrT="[Text]"/>
      <dgm:spPr/>
      <dgm:t>
        <a:bodyPr/>
        <a:lstStyle/>
        <a:p>
          <a:r>
            <a:rPr lang="en-US" dirty="0"/>
            <a:t>Do</a:t>
          </a:r>
        </a:p>
      </dgm:t>
    </dgm:pt>
    <dgm:pt modelId="{52D5F3DF-0013-42D5-8ACD-48F9895BB53D}" type="parTrans" cxnId="{67472759-6B53-4BF0-B799-80B8DD8DDDA2}">
      <dgm:prSet/>
      <dgm:spPr/>
      <dgm:t>
        <a:bodyPr/>
        <a:lstStyle/>
        <a:p>
          <a:endParaRPr lang="en-US"/>
        </a:p>
      </dgm:t>
    </dgm:pt>
    <dgm:pt modelId="{3E57D868-BCBD-45D2-BA08-5DEC82AFD7AB}" type="sibTrans" cxnId="{67472759-6B53-4BF0-B799-80B8DD8DDDA2}">
      <dgm:prSet/>
      <dgm:spPr/>
      <dgm:t>
        <a:bodyPr/>
        <a:lstStyle/>
        <a:p>
          <a:endParaRPr lang="en-US"/>
        </a:p>
      </dgm:t>
    </dgm:pt>
    <dgm:pt modelId="{A4CA5B40-2506-4DB5-88D1-E6A4F6FEA820}">
      <dgm:prSet phldrT="[Text]"/>
      <dgm:spPr/>
      <dgm:t>
        <a:bodyPr/>
        <a:lstStyle/>
        <a:p>
          <a:r>
            <a:rPr lang="en-US" dirty="0"/>
            <a:t>Study</a:t>
          </a:r>
        </a:p>
      </dgm:t>
    </dgm:pt>
    <dgm:pt modelId="{1BD408CD-7577-4A3C-9E8A-1E11C768AF0B}" type="parTrans" cxnId="{385DB111-6468-4B88-BDEC-22C86261F045}">
      <dgm:prSet/>
      <dgm:spPr/>
      <dgm:t>
        <a:bodyPr/>
        <a:lstStyle/>
        <a:p>
          <a:endParaRPr lang="en-US"/>
        </a:p>
      </dgm:t>
    </dgm:pt>
    <dgm:pt modelId="{4335A23E-E8A1-41DE-B1ED-6C5541FE387E}" type="sibTrans" cxnId="{385DB111-6468-4B88-BDEC-22C86261F045}">
      <dgm:prSet/>
      <dgm:spPr/>
      <dgm:t>
        <a:bodyPr/>
        <a:lstStyle/>
        <a:p>
          <a:endParaRPr lang="en-US"/>
        </a:p>
      </dgm:t>
    </dgm:pt>
    <dgm:pt modelId="{E44E0356-E359-49F3-8708-9FADA0E164C4}">
      <dgm:prSet phldrT="[Text]"/>
      <dgm:spPr/>
      <dgm:t>
        <a:bodyPr/>
        <a:lstStyle/>
        <a:p>
          <a:r>
            <a:rPr lang="en-US" dirty="0"/>
            <a:t>Act</a:t>
          </a:r>
        </a:p>
      </dgm:t>
    </dgm:pt>
    <dgm:pt modelId="{5EF89326-A3C1-4F5A-9952-89CA09EDCC21}" type="parTrans" cxnId="{8589B1DF-37DA-4983-B869-3560847F0850}">
      <dgm:prSet/>
      <dgm:spPr/>
      <dgm:t>
        <a:bodyPr/>
        <a:lstStyle/>
        <a:p>
          <a:endParaRPr lang="en-US"/>
        </a:p>
      </dgm:t>
    </dgm:pt>
    <dgm:pt modelId="{70114C7B-92CF-4162-93C1-B8F297367B9D}" type="sibTrans" cxnId="{8589B1DF-37DA-4983-B869-3560847F0850}">
      <dgm:prSet/>
      <dgm:spPr/>
      <dgm:t>
        <a:bodyPr/>
        <a:lstStyle/>
        <a:p>
          <a:endParaRPr lang="en-US"/>
        </a:p>
      </dgm:t>
    </dgm:pt>
    <dgm:pt modelId="{1AA6D007-C470-4BE1-9E98-C9E648BCB923}" type="pres">
      <dgm:prSet presAssocID="{C0E4B9FB-2CAF-4196-A617-E2AC06627FB2}" presName="cycle" presStyleCnt="0">
        <dgm:presLayoutVars>
          <dgm:dir/>
          <dgm:resizeHandles val="exact"/>
        </dgm:presLayoutVars>
      </dgm:prSet>
      <dgm:spPr/>
    </dgm:pt>
    <dgm:pt modelId="{2BA840E2-F3D4-43B1-8860-C887FD618F56}" type="pres">
      <dgm:prSet presAssocID="{A524E9C4-E2DD-4CB5-A509-E3BF2B228776}" presName="node" presStyleLbl="node1" presStyleIdx="0" presStyleCnt="4">
        <dgm:presLayoutVars>
          <dgm:bulletEnabled val="1"/>
        </dgm:presLayoutVars>
      </dgm:prSet>
      <dgm:spPr/>
    </dgm:pt>
    <dgm:pt modelId="{29957A2B-8E2B-4E52-9F99-FFD6EB55C947}" type="pres">
      <dgm:prSet presAssocID="{9C3005B4-E5C9-44CE-BD26-5B942A069C67}" presName="sibTrans" presStyleLbl="sibTrans2D1" presStyleIdx="0" presStyleCnt="4"/>
      <dgm:spPr/>
    </dgm:pt>
    <dgm:pt modelId="{D4CE26A6-900E-48CE-B355-A0451D4C53C6}" type="pres">
      <dgm:prSet presAssocID="{9C3005B4-E5C9-44CE-BD26-5B942A069C67}" presName="connectorText" presStyleLbl="sibTrans2D1" presStyleIdx="0" presStyleCnt="4"/>
      <dgm:spPr/>
    </dgm:pt>
    <dgm:pt modelId="{EFAE9E27-ECE8-4CD1-91B5-9C66A6B0ADD2}" type="pres">
      <dgm:prSet presAssocID="{93465E7B-B3C1-488F-9F53-66E096F64086}" presName="node" presStyleLbl="node1" presStyleIdx="1" presStyleCnt="4">
        <dgm:presLayoutVars>
          <dgm:bulletEnabled val="1"/>
        </dgm:presLayoutVars>
      </dgm:prSet>
      <dgm:spPr/>
    </dgm:pt>
    <dgm:pt modelId="{8BA84934-A87B-4732-89E3-9A4074252379}" type="pres">
      <dgm:prSet presAssocID="{3E57D868-BCBD-45D2-BA08-5DEC82AFD7AB}" presName="sibTrans" presStyleLbl="sibTrans2D1" presStyleIdx="1" presStyleCnt="4"/>
      <dgm:spPr/>
    </dgm:pt>
    <dgm:pt modelId="{083E6B00-B606-4576-887C-5AD27529A672}" type="pres">
      <dgm:prSet presAssocID="{3E57D868-BCBD-45D2-BA08-5DEC82AFD7AB}" presName="connectorText" presStyleLbl="sibTrans2D1" presStyleIdx="1" presStyleCnt="4"/>
      <dgm:spPr/>
    </dgm:pt>
    <dgm:pt modelId="{5A0DADA7-940A-4BDE-9E6D-19495B9801DF}" type="pres">
      <dgm:prSet presAssocID="{A4CA5B40-2506-4DB5-88D1-E6A4F6FEA820}" presName="node" presStyleLbl="node1" presStyleIdx="2" presStyleCnt="4" custRadScaleRad="100069" custRadScaleInc="-4729">
        <dgm:presLayoutVars>
          <dgm:bulletEnabled val="1"/>
        </dgm:presLayoutVars>
      </dgm:prSet>
      <dgm:spPr/>
    </dgm:pt>
    <dgm:pt modelId="{B0AEF9B3-2618-4D45-B46D-9ED937702065}" type="pres">
      <dgm:prSet presAssocID="{4335A23E-E8A1-41DE-B1ED-6C5541FE387E}" presName="sibTrans" presStyleLbl="sibTrans2D1" presStyleIdx="2" presStyleCnt="4"/>
      <dgm:spPr/>
    </dgm:pt>
    <dgm:pt modelId="{B470A10F-4FA3-4702-A35C-37EB9F04E6C0}" type="pres">
      <dgm:prSet presAssocID="{4335A23E-E8A1-41DE-B1ED-6C5541FE387E}" presName="connectorText" presStyleLbl="sibTrans2D1" presStyleIdx="2" presStyleCnt="4"/>
      <dgm:spPr/>
    </dgm:pt>
    <dgm:pt modelId="{0F13AA27-BABD-4BF7-AA4D-A66A4D2203EE}" type="pres">
      <dgm:prSet presAssocID="{E44E0356-E359-49F3-8708-9FADA0E164C4}" presName="node" presStyleLbl="node1" presStyleIdx="3" presStyleCnt="4">
        <dgm:presLayoutVars>
          <dgm:bulletEnabled val="1"/>
        </dgm:presLayoutVars>
      </dgm:prSet>
      <dgm:spPr/>
    </dgm:pt>
    <dgm:pt modelId="{D094117F-55F4-4D4B-B6E0-4428D46ACD1B}" type="pres">
      <dgm:prSet presAssocID="{70114C7B-92CF-4162-93C1-B8F297367B9D}" presName="sibTrans" presStyleLbl="sibTrans2D1" presStyleIdx="3" presStyleCnt="4"/>
      <dgm:spPr/>
    </dgm:pt>
    <dgm:pt modelId="{06D4B80A-1298-4E4F-9B26-51684CD326CF}" type="pres">
      <dgm:prSet presAssocID="{70114C7B-92CF-4162-93C1-B8F297367B9D}" presName="connectorText" presStyleLbl="sibTrans2D1" presStyleIdx="3" presStyleCnt="4"/>
      <dgm:spPr/>
    </dgm:pt>
  </dgm:ptLst>
  <dgm:cxnLst>
    <dgm:cxn modelId="{385DB111-6468-4B88-BDEC-22C86261F045}" srcId="{C0E4B9FB-2CAF-4196-A617-E2AC06627FB2}" destId="{A4CA5B40-2506-4DB5-88D1-E6A4F6FEA820}" srcOrd="2" destOrd="0" parTransId="{1BD408CD-7577-4A3C-9E8A-1E11C768AF0B}" sibTransId="{4335A23E-E8A1-41DE-B1ED-6C5541FE387E}"/>
    <dgm:cxn modelId="{96027C24-012F-2F49-BC02-EE2EEA44EEC9}" type="presOf" srcId="{9C3005B4-E5C9-44CE-BD26-5B942A069C67}" destId="{29957A2B-8E2B-4E52-9F99-FFD6EB55C947}" srcOrd="0" destOrd="0" presId="urn:microsoft.com/office/officeart/2005/8/layout/cycle2"/>
    <dgm:cxn modelId="{1D773A3C-755D-DB42-857A-C57C4B68B9E4}" type="presOf" srcId="{4335A23E-E8A1-41DE-B1ED-6C5541FE387E}" destId="{B470A10F-4FA3-4702-A35C-37EB9F04E6C0}" srcOrd="1" destOrd="0" presId="urn:microsoft.com/office/officeart/2005/8/layout/cycle2"/>
    <dgm:cxn modelId="{7DA1C346-B630-9C4F-A617-5193D1EFB5F7}" type="presOf" srcId="{70114C7B-92CF-4162-93C1-B8F297367B9D}" destId="{06D4B80A-1298-4E4F-9B26-51684CD326CF}" srcOrd="1" destOrd="0" presId="urn:microsoft.com/office/officeart/2005/8/layout/cycle2"/>
    <dgm:cxn modelId="{229F6B6B-8C18-405B-AEDC-E8351BD64795}" srcId="{C0E4B9FB-2CAF-4196-A617-E2AC06627FB2}" destId="{A524E9C4-E2DD-4CB5-A509-E3BF2B228776}" srcOrd="0" destOrd="0" parTransId="{F985B737-4465-4231-985E-3E66E77DBA08}" sibTransId="{9C3005B4-E5C9-44CE-BD26-5B942A069C67}"/>
    <dgm:cxn modelId="{67472759-6B53-4BF0-B799-80B8DD8DDDA2}" srcId="{C0E4B9FB-2CAF-4196-A617-E2AC06627FB2}" destId="{93465E7B-B3C1-488F-9F53-66E096F64086}" srcOrd="1" destOrd="0" parTransId="{52D5F3DF-0013-42D5-8ACD-48F9895BB53D}" sibTransId="{3E57D868-BCBD-45D2-BA08-5DEC82AFD7AB}"/>
    <dgm:cxn modelId="{4E2D3E81-128B-A94C-B4E2-599FECF1A546}" type="presOf" srcId="{93465E7B-B3C1-488F-9F53-66E096F64086}" destId="{EFAE9E27-ECE8-4CD1-91B5-9C66A6B0ADD2}" srcOrd="0" destOrd="0" presId="urn:microsoft.com/office/officeart/2005/8/layout/cycle2"/>
    <dgm:cxn modelId="{65DFF282-2BBE-1A4F-AD19-8246854AF282}" type="presOf" srcId="{4335A23E-E8A1-41DE-B1ED-6C5541FE387E}" destId="{B0AEF9B3-2618-4D45-B46D-9ED937702065}" srcOrd="0" destOrd="0" presId="urn:microsoft.com/office/officeart/2005/8/layout/cycle2"/>
    <dgm:cxn modelId="{9C700B98-1C05-6C43-8AFA-FF9B6F04D7F8}" type="presOf" srcId="{A524E9C4-E2DD-4CB5-A509-E3BF2B228776}" destId="{2BA840E2-F3D4-43B1-8860-C887FD618F56}" srcOrd="0" destOrd="0" presId="urn:microsoft.com/office/officeart/2005/8/layout/cycle2"/>
    <dgm:cxn modelId="{4499A8A5-F905-234C-AE5A-00E46F5D258B}" type="presOf" srcId="{A4CA5B40-2506-4DB5-88D1-E6A4F6FEA820}" destId="{5A0DADA7-940A-4BDE-9E6D-19495B9801DF}" srcOrd="0" destOrd="0" presId="urn:microsoft.com/office/officeart/2005/8/layout/cycle2"/>
    <dgm:cxn modelId="{B8E8C7A5-0804-4E49-80B3-1AE31D934657}" type="presOf" srcId="{3E57D868-BCBD-45D2-BA08-5DEC82AFD7AB}" destId="{8BA84934-A87B-4732-89E3-9A4074252379}" srcOrd="0" destOrd="0" presId="urn:microsoft.com/office/officeart/2005/8/layout/cycle2"/>
    <dgm:cxn modelId="{142928CE-5DB6-4748-A701-57860206EF16}" type="presOf" srcId="{9C3005B4-E5C9-44CE-BD26-5B942A069C67}" destId="{D4CE26A6-900E-48CE-B355-A0451D4C53C6}" srcOrd="1" destOrd="0" presId="urn:microsoft.com/office/officeart/2005/8/layout/cycle2"/>
    <dgm:cxn modelId="{44F670D2-B728-E34E-B34A-4406A86A08D5}" type="presOf" srcId="{70114C7B-92CF-4162-93C1-B8F297367B9D}" destId="{D094117F-55F4-4D4B-B6E0-4428D46ACD1B}" srcOrd="0" destOrd="0" presId="urn:microsoft.com/office/officeart/2005/8/layout/cycle2"/>
    <dgm:cxn modelId="{A54028DC-B9B2-3746-B6D7-03CFDF5D92E7}" type="presOf" srcId="{E44E0356-E359-49F3-8708-9FADA0E164C4}" destId="{0F13AA27-BABD-4BF7-AA4D-A66A4D2203EE}" srcOrd="0" destOrd="0" presId="urn:microsoft.com/office/officeart/2005/8/layout/cycle2"/>
    <dgm:cxn modelId="{8589B1DF-37DA-4983-B869-3560847F0850}" srcId="{C0E4B9FB-2CAF-4196-A617-E2AC06627FB2}" destId="{E44E0356-E359-49F3-8708-9FADA0E164C4}" srcOrd="3" destOrd="0" parTransId="{5EF89326-A3C1-4F5A-9952-89CA09EDCC21}" sibTransId="{70114C7B-92CF-4162-93C1-B8F297367B9D}"/>
    <dgm:cxn modelId="{744753F3-8F01-5E49-BE3B-201B5E2BDA7E}" type="presOf" srcId="{3E57D868-BCBD-45D2-BA08-5DEC82AFD7AB}" destId="{083E6B00-B606-4576-887C-5AD27529A672}" srcOrd="1" destOrd="0" presId="urn:microsoft.com/office/officeart/2005/8/layout/cycle2"/>
    <dgm:cxn modelId="{DEAAE3F5-3FFA-664D-8D0E-BED2D14DE00D}" type="presOf" srcId="{C0E4B9FB-2CAF-4196-A617-E2AC06627FB2}" destId="{1AA6D007-C470-4BE1-9E98-C9E648BCB923}" srcOrd="0" destOrd="0" presId="urn:microsoft.com/office/officeart/2005/8/layout/cycle2"/>
    <dgm:cxn modelId="{257CC4B8-0512-724A-A3BB-3034D75F8F0F}" type="presParOf" srcId="{1AA6D007-C470-4BE1-9E98-C9E648BCB923}" destId="{2BA840E2-F3D4-43B1-8860-C887FD618F56}" srcOrd="0" destOrd="0" presId="urn:microsoft.com/office/officeart/2005/8/layout/cycle2"/>
    <dgm:cxn modelId="{FD668CB6-565A-C746-8CAD-362DCC4273E9}" type="presParOf" srcId="{1AA6D007-C470-4BE1-9E98-C9E648BCB923}" destId="{29957A2B-8E2B-4E52-9F99-FFD6EB55C947}" srcOrd="1" destOrd="0" presId="urn:microsoft.com/office/officeart/2005/8/layout/cycle2"/>
    <dgm:cxn modelId="{2C10CB78-B83A-FD45-BBAA-24DAB6DA68F3}" type="presParOf" srcId="{29957A2B-8E2B-4E52-9F99-FFD6EB55C947}" destId="{D4CE26A6-900E-48CE-B355-A0451D4C53C6}" srcOrd="0" destOrd="0" presId="urn:microsoft.com/office/officeart/2005/8/layout/cycle2"/>
    <dgm:cxn modelId="{80ED2183-97BC-F443-892B-E6DB0521CA54}" type="presParOf" srcId="{1AA6D007-C470-4BE1-9E98-C9E648BCB923}" destId="{EFAE9E27-ECE8-4CD1-91B5-9C66A6B0ADD2}" srcOrd="2" destOrd="0" presId="urn:microsoft.com/office/officeart/2005/8/layout/cycle2"/>
    <dgm:cxn modelId="{9F46377E-FC2F-A342-A4CF-6636CE59E3D3}" type="presParOf" srcId="{1AA6D007-C470-4BE1-9E98-C9E648BCB923}" destId="{8BA84934-A87B-4732-89E3-9A4074252379}" srcOrd="3" destOrd="0" presId="urn:microsoft.com/office/officeart/2005/8/layout/cycle2"/>
    <dgm:cxn modelId="{C8E356CD-FEEC-7B48-85D2-36E46D708853}" type="presParOf" srcId="{8BA84934-A87B-4732-89E3-9A4074252379}" destId="{083E6B00-B606-4576-887C-5AD27529A672}" srcOrd="0" destOrd="0" presId="urn:microsoft.com/office/officeart/2005/8/layout/cycle2"/>
    <dgm:cxn modelId="{B1F30FEB-D0DA-ED4D-9A26-E72B7F63F2CF}" type="presParOf" srcId="{1AA6D007-C470-4BE1-9E98-C9E648BCB923}" destId="{5A0DADA7-940A-4BDE-9E6D-19495B9801DF}" srcOrd="4" destOrd="0" presId="urn:microsoft.com/office/officeart/2005/8/layout/cycle2"/>
    <dgm:cxn modelId="{4C6536C2-E991-6041-9017-88676DDADD11}" type="presParOf" srcId="{1AA6D007-C470-4BE1-9E98-C9E648BCB923}" destId="{B0AEF9B3-2618-4D45-B46D-9ED937702065}" srcOrd="5" destOrd="0" presId="urn:microsoft.com/office/officeart/2005/8/layout/cycle2"/>
    <dgm:cxn modelId="{5959ADA8-F691-404A-BF7D-E609FEEFCF96}" type="presParOf" srcId="{B0AEF9B3-2618-4D45-B46D-9ED937702065}" destId="{B470A10F-4FA3-4702-A35C-37EB9F04E6C0}" srcOrd="0" destOrd="0" presId="urn:microsoft.com/office/officeart/2005/8/layout/cycle2"/>
    <dgm:cxn modelId="{C9C75878-E0B3-444D-A1E6-55B9B0ED154B}" type="presParOf" srcId="{1AA6D007-C470-4BE1-9E98-C9E648BCB923}" destId="{0F13AA27-BABD-4BF7-AA4D-A66A4D2203EE}" srcOrd="6" destOrd="0" presId="urn:microsoft.com/office/officeart/2005/8/layout/cycle2"/>
    <dgm:cxn modelId="{27F04A4D-F591-7C46-98DE-5500B294EBAE}" type="presParOf" srcId="{1AA6D007-C470-4BE1-9E98-C9E648BCB923}" destId="{D094117F-55F4-4D4B-B6E0-4428D46ACD1B}" srcOrd="7" destOrd="0" presId="urn:microsoft.com/office/officeart/2005/8/layout/cycle2"/>
    <dgm:cxn modelId="{879946E3-E060-8740-81B8-4D5F1D3CBD36}" type="presParOf" srcId="{D094117F-55F4-4D4B-B6E0-4428D46ACD1B}" destId="{06D4B80A-1298-4E4F-9B26-51684CD326C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0E4B9FB-2CAF-4196-A617-E2AC06627FB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524E9C4-E2DD-4CB5-A509-E3BF2B228776}">
      <dgm:prSet phldrT="[Text]"/>
      <dgm:spPr/>
      <dgm:t>
        <a:bodyPr/>
        <a:lstStyle/>
        <a:p>
          <a:r>
            <a:rPr lang="en-US" dirty="0"/>
            <a:t>Plan</a:t>
          </a:r>
        </a:p>
      </dgm:t>
    </dgm:pt>
    <dgm:pt modelId="{F985B737-4465-4231-985E-3E66E77DBA08}" type="parTrans" cxnId="{229F6B6B-8C18-405B-AEDC-E8351BD64795}">
      <dgm:prSet/>
      <dgm:spPr/>
      <dgm:t>
        <a:bodyPr/>
        <a:lstStyle/>
        <a:p>
          <a:endParaRPr lang="en-US"/>
        </a:p>
      </dgm:t>
    </dgm:pt>
    <dgm:pt modelId="{9C3005B4-E5C9-44CE-BD26-5B942A069C67}" type="sibTrans" cxnId="{229F6B6B-8C18-405B-AEDC-E8351BD64795}">
      <dgm:prSet/>
      <dgm:spPr/>
      <dgm:t>
        <a:bodyPr/>
        <a:lstStyle/>
        <a:p>
          <a:endParaRPr lang="en-US"/>
        </a:p>
      </dgm:t>
    </dgm:pt>
    <dgm:pt modelId="{93465E7B-B3C1-488F-9F53-66E096F64086}">
      <dgm:prSet phldrT="[Text]"/>
      <dgm:spPr>
        <a:solidFill>
          <a:srgbClr val="FF0000"/>
        </a:solidFill>
      </dgm:spPr>
      <dgm:t>
        <a:bodyPr/>
        <a:lstStyle/>
        <a:p>
          <a:r>
            <a:rPr lang="en-US" dirty="0"/>
            <a:t>Do</a:t>
          </a:r>
        </a:p>
      </dgm:t>
    </dgm:pt>
    <dgm:pt modelId="{52D5F3DF-0013-42D5-8ACD-48F9895BB53D}" type="parTrans" cxnId="{67472759-6B53-4BF0-B799-80B8DD8DDDA2}">
      <dgm:prSet/>
      <dgm:spPr/>
      <dgm:t>
        <a:bodyPr/>
        <a:lstStyle/>
        <a:p>
          <a:endParaRPr lang="en-US"/>
        </a:p>
      </dgm:t>
    </dgm:pt>
    <dgm:pt modelId="{3E57D868-BCBD-45D2-BA08-5DEC82AFD7AB}" type="sibTrans" cxnId="{67472759-6B53-4BF0-B799-80B8DD8DDDA2}">
      <dgm:prSet/>
      <dgm:spPr/>
      <dgm:t>
        <a:bodyPr/>
        <a:lstStyle/>
        <a:p>
          <a:endParaRPr lang="en-US"/>
        </a:p>
      </dgm:t>
    </dgm:pt>
    <dgm:pt modelId="{A4CA5B40-2506-4DB5-88D1-E6A4F6FEA820}">
      <dgm:prSet phldrT="[Text]"/>
      <dgm:spPr/>
      <dgm:t>
        <a:bodyPr/>
        <a:lstStyle/>
        <a:p>
          <a:r>
            <a:rPr lang="en-US" dirty="0"/>
            <a:t>Study</a:t>
          </a:r>
        </a:p>
      </dgm:t>
    </dgm:pt>
    <dgm:pt modelId="{1BD408CD-7577-4A3C-9E8A-1E11C768AF0B}" type="parTrans" cxnId="{385DB111-6468-4B88-BDEC-22C86261F045}">
      <dgm:prSet/>
      <dgm:spPr/>
      <dgm:t>
        <a:bodyPr/>
        <a:lstStyle/>
        <a:p>
          <a:endParaRPr lang="en-US"/>
        </a:p>
      </dgm:t>
    </dgm:pt>
    <dgm:pt modelId="{4335A23E-E8A1-41DE-B1ED-6C5541FE387E}" type="sibTrans" cxnId="{385DB111-6468-4B88-BDEC-22C86261F045}">
      <dgm:prSet/>
      <dgm:spPr/>
      <dgm:t>
        <a:bodyPr/>
        <a:lstStyle/>
        <a:p>
          <a:endParaRPr lang="en-US"/>
        </a:p>
      </dgm:t>
    </dgm:pt>
    <dgm:pt modelId="{E44E0356-E359-49F3-8708-9FADA0E164C4}">
      <dgm:prSet phldrT="[Text]"/>
      <dgm:spPr/>
      <dgm:t>
        <a:bodyPr/>
        <a:lstStyle/>
        <a:p>
          <a:r>
            <a:rPr lang="en-US" dirty="0"/>
            <a:t>Act</a:t>
          </a:r>
        </a:p>
      </dgm:t>
    </dgm:pt>
    <dgm:pt modelId="{5EF89326-A3C1-4F5A-9952-89CA09EDCC21}" type="parTrans" cxnId="{8589B1DF-37DA-4983-B869-3560847F0850}">
      <dgm:prSet/>
      <dgm:spPr/>
      <dgm:t>
        <a:bodyPr/>
        <a:lstStyle/>
        <a:p>
          <a:endParaRPr lang="en-US"/>
        </a:p>
      </dgm:t>
    </dgm:pt>
    <dgm:pt modelId="{70114C7B-92CF-4162-93C1-B8F297367B9D}" type="sibTrans" cxnId="{8589B1DF-37DA-4983-B869-3560847F0850}">
      <dgm:prSet/>
      <dgm:spPr/>
      <dgm:t>
        <a:bodyPr/>
        <a:lstStyle/>
        <a:p>
          <a:endParaRPr lang="en-US"/>
        </a:p>
      </dgm:t>
    </dgm:pt>
    <dgm:pt modelId="{1AA6D007-C470-4BE1-9E98-C9E648BCB923}" type="pres">
      <dgm:prSet presAssocID="{C0E4B9FB-2CAF-4196-A617-E2AC06627FB2}" presName="cycle" presStyleCnt="0">
        <dgm:presLayoutVars>
          <dgm:dir/>
          <dgm:resizeHandles val="exact"/>
        </dgm:presLayoutVars>
      </dgm:prSet>
      <dgm:spPr/>
    </dgm:pt>
    <dgm:pt modelId="{2BA840E2-F3D4-43B1-8860-C887FD618F56}" type="pres">
      <dgm:prSet presAssocID="{A524E9C4-E2DD-4CB5-A509-E3BF2B228776}" presName="node" presStyleLbl="node1" presStyleIdx="0" presStyleCnt="4">
        <dgm:presLayoutVars>
          <dgm:bulletEnabled val="1"/>
        </dgm:presLayoutVars>
      </dgm:prSet>
      <dgm:spPr/>
    </dgm:pt>
    <dgm:pt modelId="{29957A2B-8E2B-4E52-9F99-FFD6EB55C947}" type="pres">
      <dgm:prSet presAssocID="{9C3005B4-E5C9-44CE-BD26-5B942A069C67}" presName="sibTrans" presStyleLbl="sibTrans2D1" presStyleIdx="0" presStyleCnt="4"/>
      <dgm:spPr/>
    </dgm:pt>
    <dgm:pt modelId="{D4CE26A6-900E-48CE-B355-A0451D4C53C6}" type="pres">
      <dgm:prSet presAssocID="{9C3005B4-E5C9-44CE-BD26-5B942A069C67}" presName="connectorText" presStyleLbl="sibTrans2D1" presStyleIdx="0" presStyleCnt="4"/>
      <dgm:spPr/>
    </dgm:pt>
    <dgm:pt modelId="{EFAE9E27-ECE8-4CD1-91B5-9C66A6B0ADD2}" type="pres">
      <dgm:prSet presAssocID="{93465E7B-B3C1-488F-9F53-66E096F64086}" presName="node" presStyleLbl="node1" presStyleIdx="1" presStyleCnt="4">
        <dgm:presLayoutVars>
          <dgm:bulletEnabled val="1"/>
        </dgm:presLayoutVars>
      </dgm:prSet>
      <dgm:spPr/>
    </dgm:pt>
    <dgm:pt modelId="{8BA84934-A87B-4732-89E3-9A4074252379}" type="pres">
      <dgm:prSet presAssocID="{3E57D868-BCBD-45D2-BA08-5DEC82AFD7AB}" presName="sibTrans" presStyleLbl="sibTrans2D1" presStyleIdx="1" presStyleCnt="4"/>
      <dgm:spPr/>
    </dgm:pt>
    <dgm:pt modelId="{083E6B00-B606-4576-887C-5AD27529A672}" type="pres">
      <dgm:prSet presAssocID="{3E57D868-BCBD-45D2-BA08-5DEC82AFD7AB}" presName="connectorText" presStyleLbl="sibTrans2D1" presStyleIdx="1" presStyleCnt="4"/>
      <dgm:spPr/>
    </dgm:pt>
    <dgm:pt modelId="{5A0DADA7-940A-4BDE-9E6D-19495B9801DF}" type="pres">
      <dgm:prSet presAssocID="{A4CA5B40-2506-4DB5-88D1-E6A4F6FEA820}" presName="node" presStyleLbl="node1" presStyleIdx="2" presStyleCnt="4">
        <dgm:presLayoutVars>
          <dgm:bulletEnabled val="1"/>
        </dgm:presLayoutVars>
      </dgm:prSet>
      <dgm:spPr/>
    </dgm:pt>
    <dgm:pt modelId="{B0AEF9B3-2618-4D45-B46D-9ED937702065}" type="pres">
      <dgm:prSet presAssocID="{4335A23E-E8A1-41DE-B1ED-6C5541FE387E}" presName="sibTrans" presStyleLbl="sibTrans2D1" presStyleIdx="2" presStyleCnt="4"/>
      <dgm:spPr/>
    </dgm:pt>
    <dgm:pt modelId="{B470A10F-4FA3-4702-A35C-37EB9F04E6C0}" type="pres">
      <dgm:prSet presAssocID="{4335A23E-E8A1-41DE-B1ED-6C5541FE387E}" presName="connectorText" presStyleLbl="sibTrans2D1" presStyleIdx="2" presStyleCnt="4"/>
      <dgm:spPr/>
    </dgm:pt>
    <dgm:pt modelId="{0F13AA27-BABD-4BF7-AA4D-A66A4D2203EE}" type="pres">
      <dgm:prSet presAssocID="{E44E0356-E359-49F3-8708-9FADA0E164C4}" presName="node" presStyleLbl="node1" presStyleIdx="3" presStyleCnt="4">
        <dgm:presLayoutVars>
          <dgm:bulletEnabled val="1"/>
        </dgm:presLayoutVars>
      </dgm:prSet>
      <dgm:spPr/>
    </dgm:pt>
    <dgm:pt modelId="{D094117F-55F4-4D4B-B6E0-4428D46ACD1B}" type="pres">
      <dgm:prSet presAssocID="{70114C7B-92CF-4162-93C1-B8F297367B9D}" presName="sibTrans" presStyleLbl="sibTrans2D1" presStyleIdx="3" presStyleCnt="4"/>
      <dgm:spPr/>
    </dgm:pt>
    <dgm:pt modelId="{06D4B80A-1298-4E4F-9B26-51684CD326CF}" type="pres">
      <dgm:prSet presAssocID="{70114C7B-92CF-4162-93C1-B8F297367B9D}" presName="connectorText" presStyleLbl="sibTrans2D1" presStyleIdx="3" presStyleCnt="4"/>
      <dgm:spPr/>
    </dgm:pt>
  </dgm:ptLst>
  <dgm:cxnLst>
    <dgm:cxn modelId="{A223AC0D-DF7C-0343-8D1A-D4164F07A3B6}" type="presOf" srcId="{93465E7B-B3C1-488F-9F53-66E096F64086}" destId="{EFAE9E27-ECE8-4CD1-91B5-9C66A6B0ADD2}" srcOrd="0" destOrd="0" presId="urn:microsoft.com/office/officeart/2005/8/layout/cycle2"/>
    <dgm:cxn modelId="{385DB111-6468-4B88-BDEC-22C86261F045}" srcId="{C0E4B9FB-2CAF-4196-A617-E2AC06627FB2}" destId="{A4CA5B40-2506-4DB5-88D1-E6A4F6FEA820}" srcOrd="2" destOrd="0" parTransId="{1BD408CD-7577-4A3C-9E8A-1E11C768AF0B}" sibTransId="{4335A23E-E8A1-41DE-B1ED-6C5541FE387E}"/>
    <dgm:cxn modelId="{30646A2F-F02A-8B42-96F7-26325172F629}" type="presOf" srcId="{4335A23E-E8A1-41DE-B1ED-6C5541FE387E}" destId="{B470A10F-4FA3-4702-A35C-37EB9F04E6C0}" srcOrd="1" destOrd="0" presId="urn:microsoft.com/office/officeart/2005/8/layout/cycle2"/>
    <dgm:cxn modelId="{3744DB43-B6E8-F54C-A106-DC28782FA713}" type="presOf" srcId="{3E57D868-BCBD-45D2-BA08-5DEC82AFD7AB}" destId="{8BA84934-A87B-4732-89E3-9A4074252379}" srcOrd="0" destOrd="0" presId="urn:microsoft.com/office/officeart/2005/8/layout/cycle2"/>
    <dgm:cxn modelId="{64430044-41C6-E745-B098-B2718612FFAA}" type="presOf" srcId="{70114C7B-92CF-4162-93C1-B8F297367B9D}" destId="{D094117F-55F4-4D4B-B6E0-4428D46ACD1B}" srcOrd="0" destOrd="0" presId="urn:microsoft.com/office/officeart/2005/8/layout/cycle2"/>
    <dgm:cxn modelId="{CB355468-149A-144A-935F-1991EAA649BD}" type="presOf" srcId="{70114C7B-92CF-4162-93C1-B8F297367B9D}" destId="{06D4B80A-1298-4E4F-9B26-51684CD326CF}" srcOrd="1" destOrd="0" presId="urn:microsoft.com/office/officeart/2005/8/layout/cycle2"/>
    <dgm:cxn modelId="{229F6B6B-8C18-405B-AEDC-E8351BD64795}" srcId="{C0E4B9FB-2CAF-4196-A617-E2AC06627FB2}" destId="{A524E9C4-E2DD-4CB5-A509-E3BF2B228776}" srcOrd="0" destOrd="0" parTransId="{F985B737-4465-4231-985E-3E66E77DBA08}" sibTransId="{9C3005B4-E5C9-44CE-BD26-5B942A069C67}"/>
    <dgm:cxn modelId="{97549D6B-CD31-E647-9BF2-F343303F0A13}" type="presOf" srcId="{9C3005B4-E5C9-44CE-BD26-5B942A069C67}" destId="{29957A2B-8E2B-4E52-9F99-FFD6EB55C947}" srcOrd="0" destOrd="0" presId="urn:microsoft.com/office/officeart/2005/8/layout/cycle2"/>
    <dgm:cxn modelId="{CE39B053-E23F-154D-B092-0329506B60C6}" type="presOf" srcId="{4335A23E-E8A1-41DE-B1ED-6C5541FE387E}" destId="{B0AEF9B3-2618-4D45-B46D-9ED937702065}" srcOrd="0" destOrd="0" presId="urn:microsoft.com/office/officeart/2005/8/layout/cycle2"/>
    <dgm:cxn modelId="{67472759-6B53-4BF0-B799-80B8DD8DDDA2}" srcId="{C0E4B9FB-2CAF-4196-A617-E2AC06627FB2}" destId="{93465E7B-B3C1-488F-9F53-66E096F64086}" srcOrd="1" destOrd="0" parTransId="{52D5F3DF-0013-42D5-8ACD-48F9895BB53D}" sibTransId="{3E57D868-BCBD-45D2-BA08-5DEC82AFD7AB}"/>
    <dgm:cxn modelId="{38799D7B-35A6-7644-8D35-3B11C3DB3159}" type="presOf" srcId="{C0E4B9FB-2CAF-4196-A617-E2AC06627FB2}" destId="{1AA6D007-C470-4BE1-9E98-C9E648BCB923}" srcOrd="0" destOrd="0" presId="urn:microsoft.com/office/officeart/2005/8/layout/cycle2"/>
    <dgm:cxn modelId="{90A1F19E-EB67-C145-9709-904D8ACFC518}" type="presOf" srcId="{E44E0356-E359-49F3-8708-9FADA0E164C4}" destId="{0F13AA27-BABD-4BF7-AA4D-A66A4D2203EE}" srcOrd="0" destOrd="0" presId="urn:microsoft.com/office/officeart/2005/8/layout/cycle2"/>
    <dgm:cxn modelId="{BA00F1CD-CAE2-3540-8448-E347FA26AA33}" type="presOf" srcId="{A4CA5B40-2506-4DB5-88D1-E6A4F6FEA820}" destId="{5A0DADA7-940A-4BDE-9E6D-19495B9801DF}" srcOrd="0" destOrd="0" presId="urn:microsoft.com/office/officeart/2005/8/layout/cycle2"/>
    <dgm:cxn modelId="{8589B1DF-37DA-4983-B869-3560847F0850}" srcId="{C0E4B9FB-2CAF-4196-A617-E2AC06627FB2}" destId="{E44E0356-E359-49F3-8708-9FADA0E164C4}" srcOrd="3" destOrd="0" parTransId="{5EF89326-A3C1-4F5A-9952-89CA09EDCC21}" sibTransId="{70114C7B-92CF-4162-93C1-B8F297367B9D}"/>
    <dgm:cxn modelId="{6FB9F0E1-CD93-4E48-B605-342CFD064D24}" type="presOf" srcId="{3E57D868-BCBD-45D2-BA08-5DEC82AFD7AB}" destId="{083E6B00-B606-4576-887C-5AD27529A672}" srcOrd="1" destOrd="0" presId="urn:microsoft.com/office/officeart/2005/8/layout/cycle2"/>
    <dgm:cxn modelId="{233832E6-F81E-BB4A-835B-21621876476B}" type="presOf" srcId="{A524E9C4-E2DD-4CB5-A509-E3BF2B228776}" destId="{2BA840E2-F3D4-43B1-8860-C887FD618F56}" srcOrd="0" destOrd="0" presId="urn:microsoft.com/office/officeart/2005/8/layout/cycle2"/>
    <dgm:cxn modelId="{76B94EE9-E507-2F4B-876D-36ADCBF99E29}" type="presOf" srcId="{9C3005B4-E5C9-44CE-BD26-5B942A069C67}" destId="{D4CE26A6-900E-48CE-B355-A0451D4C53C6}" srcOrd="1" destOrd="0" presId="urn:microsoft.com/office/officeart/2005/8/layout/cycle2"/>
    <dgm:cxn modelId="{6CE28907-1697-6F42-8267-120B393FC377}" type="presParOf" srcId="{1AA6D007-C470-4BE1-9E98-C9E648BCB923}" destId="{2BA840E2-F3D4-43B1-8860-C887FD618F56}" srcOrd="0" destOrd="0" presId="urn:microsoft.com/office/officeart/2005/8/layout/cycle2"/>
    <dgm:cxn modelId="{7A888289-C181-1944-A838-3820197FA50C}" type="presParOf" srcId="{1AA6D007-C470-4BE1-9E98-C9E648BCB923}" destId="{29957A2B-8E2B-4E52-9F99-FFD6EB55C947}" srcOrd="1" destOrd="0" presId="urn:microsoft.com/office/officeart/2005/8/layout/cycle2"/>
    <dgm:cxn modelId="{1491B485-B2B0-F041-BB36-9E7799ADF27A}" type="presParOf" srcId="{29957A2B-8E2B-4E52-9F99-FFD6EB55C947}" destId="{D4CE26A6-900E-48CE-B355-A0451D4C53C6}" srcOrd="0" destOrd="0" presId="urn:microsoft.com/office/officeart/2005/8/layout/cycle2"/>
    <dgm:cxn modelId="{5A034C8D-9E8C-3B45-A619-EDC20AF584FF}" type="presParOf" srcId="{1AA6D007-C470-4BE1-9E98-C9E648BCB923}" destId="{EFAE9E27-ECE8-4CD1-91B5-9C66A6B0ADD2}" srcOrd="2" destOrd="0" presId="urn:microsoft.com/office/officeart/2005/8/layout/cycle2"/>
    <dgm:cxn modelId="{B895C189-D9E9-1140-9B02-443D5C29D314}" type="presParOf" srcId="{1AA6D007-C470-4BE1-9E98-C9E648BCB923}" destId="{8BA84934-A87B-4732-89E3-9A4074252379}" srcOrd="3" destOrd="0" presId="urn:microsoft.com/office/officeart/2005/8/layout/cycle2"/>
    <dgm:cxn modelId="{24936469-0F10-0B48-B8E6-2DDD40E6EABE}" type="presParOf" srcId="{8BA84934-A87B-4732-89E3-9A4074252379}" destId="{083E6B00-B606-4576-887C-5AD27529A672}" srcOrd="0" destOrd="0" presId="urn:microsoft.com/office/officeart/2005/8/layout/cycle2"/>
    <dgm:cxn modelId="{0B6D6DCA-81D6-5343-A2E4-255E4047C72F}" type="presParOf" srcId="{1AA6D007-C470-4BE1-9E98-C9E648BCB923}" destId="{5A0DADA7-940A-4BDE-9E6D-19495B9801DF}" srcOrd="4" destOrd="0" presId="urn:microsoft.com/office/officeart/2005/8/layout/cycle2"/>
    <dgm:cxn modelId="{7C009F32-8EF2-2A4E-A08C-39A0D4330354}" type="presParOf" srcId="{1AA6D007-C470-4BE1-9E98-C9E648BCB923}" destId="{B0AEF9B3-2618-4D45-B46D-9ED937702065}" srcOrd="5" destOrd="0" presId="urn:microsoft.com/office/officeart/2005/8/layout/cycle2"/>
    <dgm:cxn modelId="{D521DDC7-79F2-4446-9C35-9A56507C8733}" type="presParOf" srcId="{B0AEF9B3-2618-4D45-B46D-9ED937702065}" destId="{B470A10F-4FA3-4702-A35C-37EB9F04E6C0}" srcOrd="0" destOrd="0" presId="urn:microsoft.com/office/officeart/2005/8/layout/cycle2"/>
    <dgm:cxn modelId="{6C0F45D7-4C7E-294F-A4F4-4D186AED4419}" type="presParOf" srcId="{1AA6D007-C470-4BE1-9E98-C9E648BCB923}" destId="{0F13AA27-BABD-4BF7-AA4D-A66A4D2203EE}" srcOrd="6" destOrd="0" presId="urn:microsoft.com/office/officeart/2005/8/layout/cycle2"/>
    <dgm:cxn modelId="{052EA60B-2506-E540-90EF-A3B1ED3EC2AA}" type="presParOf" srcId="{1AA6D007-C470-4BE1-9E98-C9E648BCB923}" destId="{D094117F-55F4-4D4B-B6E0-4428D46ACD1B}" srcOrd="7" destOrd="0" presId="urn:microsoft.com/office/officeart/2005/8/layout/cycle2"/>
    <dgm:cxn modelId="{2ECF5B6F-C238-7145-A49F-A66AF9C90452}" type="presParOf" srcId="{D094117F-55F4-4D4B-B6E0-4428D46ACD1B}" destId="{06D4B80A-1298-4E4F-9B26-51684CD326C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10E7B-29B6-461F-9632-C375FE4C62C5}">
      <dsp:nvSpPr>
        <dsp:cNvPr id="0" name=""/>
        <dsp:cNvSpPr/>
      </dsp:nvSpPr>
      <dsp:spPr>
        <a:xfrm>
          <a:off x="2277" y="804093"/>
          <a:ext cx="3001092" cy="1787543"/>
        </a:xfrm>
        <a:prstGeom prst="rect">
          <a:avLst/>
        </a:prstGeom>
        <a:solidFill>
          <a:srgbClr val="009EC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Programmatic Shift</a:t>
          </a:r>
        </a:p>
      </dsp:txBody>
      <dsp:txXfrm>
        <a:off x="2277" y="804093"/>
        <a:ext cx="3001092" cy="1787543"/>
      </dsp:txXfrm>
    </dsp:sp>
    <dsp:sp modelId="{78BB0DC3-46AA-E247-B3BA-943827CE8AC7}">
      <dsp:nvSpPr>
        <dsp:cNvPr id="0" name=""/>
        <dsp:cNvSpPr/>
      </dsp:nvSpPr>
      <dsp:spPr>
        <a:xfrm>
          <a:off x="3230295" y="584175"/>
          <a:ext cx="2269256" cy="2227379"/>
        </a:xfrm>
        <a:prstGeom prst="rect">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Change in assessment structures:  add risk for FRI and </a:t>
          </a:r>
          <a:r>
            <a:rPr lang="en-US" sz="2400" b="1" kern="1200" dirty="0" err="1">
              <a:solidFill>
                <a:schemeClr val="tx1"/>
              </a:solidFill>
            </a:rPr>
            <a:t>Hx</a:t>
          </a:r>
          <a:r>
            <a:rPr lang="en-US" sz="2400" b="1" kern="1200" dirty="0">
              <a:solidFill>
                <a:schemeClr val="tx1"/>
              </a:solidFill>
            </a:rPr>
            <a:t> of FRI</a:t>
          </a:r>
        </a:p>
      </dsp:txBody>
      <dsp:txXfrm>
        <a:off x="3230295" y="584175"/>
        <a:ext cx="2269256" cy="2227379"/>
      </dsp:txXfrm>
    </dsp:sp>
    <dsp:sp modelId="{7D6E3D98-5015-4771-9E30-4CE0B7C9E026}">
      <dsp:nvSpPr>
        <dsp:cNvPr id="0" name=""/>
        <dsp:cNvSpPr/>
      </dsp:nvSpPr>
      <dsp:spPr>
        <a:xfrm>
          <a:off x="5726478" y="804093"/>
          <a:ext cx="2958044" cy="178754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Change in interventions:  Environmental Redesign</a:t>
          </a:r>
        </a:p>
      </dsp:txBody>
      <dsp:txXfrm>
        <a:off x="5726478" y="804093"/>
        <a:ext cx="2958044" cy="1787543"/>
      </dsp:txXfrm>
    </dsp:sp>
    <dsp:sp modelId="{ABC7445C-8AD0-4988-9ACB-47C3924D9E5B}">
      <dsp:nvSpPr>
        <dsp:cNvPr id="0" name=""/>
        <dsp:cNvSpPr/>
      </dsp:nvSpPr>
      <dsp:spPr>
        <a:xfrm>
          <a:off x="369329" y="2997961"/>
          <a:ext cx="2756806" cy="178754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Assess protective interventions</a:t>
          </a:r>
        </a:p>
      </dsp:txBody>
      <dsp:txXfrm>
        <a:off x="369329" y="2997961"/>
        <a:ext cx="2756806" cy="1787543"/>
      </dsp:txXfrm>
    </dsp:sp>
    <dsp:sp modelId="{25BD1450-AE27-4C25-99BF-791C0AB15686}">
      <dsp:nvSpPr>
        <dsp:cNvPr id="0" name=""/>
        <dsp:cNvSpPr/>
      </dsp:nvSpPr>
      <dsp:spPr>
        <a:xfrm>
          <a:off x="4595888" y="2835173"/>
          <a:ext cx="2888809" cy="178754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Organizational Support</a:t>
          </a:r>
        </a:p>
      </dsp:txBody>
      <dsp:txXfrm>
        <a:off x="4595888" y="2835173"/>
        <a:ext cx="2888809" cy="17875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840E2-F3D4-43B1-8860-C887FD618F56}">
      <dsp:nvSpPr>
        <dsp:cNvPr id="0" name=""/>
        <dsp:cNvSpPr/>
      </dsp:nvSpPr>
      <dsp:spPr>
        <a:xfrm>
          <a:off x="3226203" y="991"/>
          <a:ext cx="1853393" cy="1853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Plan</a:t>
          </a:r>
        </a:p>
      </dsp:txBody>
      <dsp:txXfrm>
        <a:off x="3497626" y="272414"/>
        <a:ext cx="1310547" cy="1310547"/>
      </dsp:txXfrm>
    </dsp:sp>
    <dsp:sp modelId="{29957A2B-8E2B-4E52-9F99-FFD6EB55C947}">
      <dsp:nvSpPr>
        <dsp:cNvPr id="0" name=""/>
        <dsp:cNvSpPr/>
      </dsp:nvSpPr>
      <dsp:spPr>
        <a:xfrm rot="2700000">
          <a:off x="4880637" y="1589023"/>
          <a:ext cx="492716" cy="6255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902284" y="1661867"/>
        <a:ext cx="344901" cy="375312"/>
      </dsp:txXfrm>
    </dsp:sp>
    <dsp:sp modelId="{EFAE9E27-ECE8-4CD1-91B5-9C66A6B0ADD2}">
      <dsp:nvSpPr>
        <dsp:cNvPr id="0" name=""/>
        <dsp:cNvSpPr/>
      </dsp:nvSpPr>
      <dsp:spPr>
        <a:xfrm>
          <a:off x="5194114" y="1968903"/>
          <a:ext cx="1853393" cy="1853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Do</a:t>
          </a:r>
        </a:p>
      </dsp:txBody>
      <dsp:txXfrm>
        <a:off x="5465537" y="2240326"/>
        <a:ext cx="1310547" cy="1310547"/>
      </dsp:txXfrm>
    </dsp:sp>
    <dsp:sp modelId="{8BA84934-A87B-4732-89E3-9A4074252379}">
      <dsp:nvSpPr>
        <dsp:cNvPr id="0" name=""/>
        <dsp:cNvSpPr/>
      </dsp:nvSpPr>
      <dsp:spPr>
        <a:xfrm rot="8100000">
          <a:off x="4900358" y="3556935"/>
          <a:ext cx="492716" cy="6255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5026526" y="3629779"/>
        <a:ext cx="344901" cy="375312"/>
      </dsp:txXfrm>
    </dsp:sp>
    <dsp:sp modelId="{5A0DADA7-940A-4BDE-9E6D-19495B9801DF}">
      <dsp:nvSpPr>
        <dsp:cNvPr id="0" name=""/>
        <dsp:cNvSpPr/>
      </dsp:nvSpPr>
      <dsp:spPr>
        <a:xfrm>
          <a:off x="3226203" y="3936814"/>
          <a:ext cx="1853393" cy="1853393"/>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Study</a:t>
          </a:r>
        </a:p>
      </dsp:txBody>
      <dsp:txXfrm>
        <a:off x="3497626" y="4208237"/>
        <a:ext cx="1310547" cy="1310547"/>
      </dsp:txXfrm>
    </dsp:sp>
    <dsp:sp modelId="{B0AEF9B3-2618-4D45-B46D-9ED937702065}">
      <dsp:nvSpPr>
        <dsp:cNvPr id="0" name=""/>
        <dsp:cNvSpPr/>
      </dsp:nvSpPr>
      <dsp:spPr>
        <a:xfrm rot="13500000">
          <a:off x="2932446" y="3576656"/>
          <a:ext cx="492716" cy="6255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3058614" y="3754020"/>
        <a:ext cx="344901" cy="375312"/>
      </dsp:txXfrm>
    </dsp:sp>
    <dsp:sp modelId="{0F13AA27-BABD-4BF7-AA4D-A66A4D2203EE}">
      <dsp:nvSpPr>
        <dsp:cNvPr id="0" name=""/>
        <dsp:cNvSpPr/>
      </dsp:nvSpPr>
      <dsp:spPr>
        <a:xfrm>
          <a:off x="1258291" y="1968903"/>
          <a:ext cx="1853393" cy="1853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Act</a:t>
          </a:r>
        </a:p>
      </dsp:txBody>
      <dsp:txXfrm>
        <a:off x="1529714" y="2240326"/>
        <a:ext cx="1310547" cy="1310547"/>
      </dsp:txXfrm>
    </dsp:sp>
    <dsp:sp modelId="{D094117F-55F4-4D4B-B6E0-4428D46ACD1B}">
      <dsp:nvSpPr>
        <dsp:cNvPr id="0" name=""/>
        <dsp:cNvSpPr/>
      </dsp:nvSpPr>
      <dsp:spPr>
        <a:xfrm rot="18900000">
          <a:off x="2912725" y="1608744"/>
          <a:ext cx="492716" cy="6255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2934372" y="1786108"/>
        <a:ext cx="344901" cy="37531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840E2-F3D4-43B1-8860-C887FD618F56}">
      <dsp:nvSpPr>
        <dsp:cNvPr id="0" name=""/>
        <dsp:cNvSpPr/>
      </dsp:nvSpPr>
      <dsp:spPr>
        <a:xfrm>
          <a:off x="3226203" y="991"/>
          <a:ext cx="1853393" cy="1853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Plan</a:t>
          </a:r>
        </a:p>
      </dsp:txBody>
      <dsp:txXfrm>
        <a:off x="3497626" y="272414"/>
        <a:ext cx="1310547" cy="1310547"/>
      </dsp:txXfrm>
    </dsp:sp>
    <dsp:sp modelId="{29957A2B-8E2B-4E52-9F99-FFD6EB55C947}">
      <dsp:nvSpPr>
        <dsp:cNvPr id="0" name=""/>
        <dsp:cNvSpPr/>
      </dsp:nvSpPr>
      <dsp:spPr>
        <a:xfrm rot="2700000">
          <a:off x="4880637" y="1589023"/>
          <a:ext cx="492716" cy="6255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902284" y="1661867"/>
        <a:ext cx="344901" cy="375312"/>
      </dsp:txXfrm>
    </dsp:sp>
    <dsp:sp modelId="{EFAE9E27-ECE8-4CD1-91B5-9C66A6B0ADD2}">
      <dsp:nvSpPr>
        <dsp:cNvPr id="0" name=""/>
        <dsp:cNvSpPr/>
      </dsp:nvSpPr>
      <dsp:spPr>
        <a:xfrm>
          <a:off x="5194114" y="1968903"/>
          <a:ext cx="1853393" cy="1853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Do</a:t>
          </a:r>
        </a:p>
      </dsp:txBody>
      <dsp:txXfrm>
        <a:off x="5465537" y="2240326"/>
        <a:ext cx="1310547" cy="1310547"/>
      </dsp:txXfrm>
    </dsp:sp>
    <dsp:sp modelId="{8BA84934-A87B-4732-89E3-9A4074252379}">
      <dsp:nvSpPr>
        <dsp:cNvPr id="0" name=""/>
        <dsp:cNvSpPr/>
      </dsp:nvSpPr>
      <dsp:spPr>
        <a:xfrm rot="8100000">
          <a:off x="4900358" y="3556935"/>
          <a:ext cx="492716" cy="6255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5026526" y="3629779"/>
        <a:ext cx="344901" cy="375312"/>
      </dsp:txXfrm>
    </dsp:sp>
    <dsp:sp modelId="{5A0DADA7-940A-4BDE-9E6D-19495B9801DF}">
      <dsp:nvSpPr>
        <dsp:cNvPr id="0" name=""/>
        <dsp:cNvSpPr/>
      </dsp:nvSpPr>
      <dsp:spPr>
        <a:xfrm>
          <a:off x="3226203" y="3936814"/>
          <a:ext cx="1853393" cy="1853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Study</a:t>
          </a:r>
        </a:p>
      </dsp:txBody>
      <dsp:txXfrm>
        <a:off x="3497626" y="4208237"/>
        <a:ext cx="1310547" cy="1310547"/>
      </dsp:txXfrm>
    </dsp:sp>
    <dsp:sp modelId="{B0AEF9B3-2618-4D45-B46D-9ED937702065}">
      <dsp:nvSpPr>
        <dsp:cNvPr id="0" name=""/>
        <dsp:cNvSpPr/>
      </dsp:nvSpPr>
      <dsp:spPr>
        <a:xfrm rot="13500000">
          <a:off x="2932446" y="3576656"/>
          <a:ext cx="492716" cy="6255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3058614" y="3754020"/>
        <a:ext cx="344901" cy="375312"/>
      </dsp:txXfrm>
    </dsp:sp>
    <dsp:sp modelId="{0F13AA27-BABD-4BF7-AA4D-A66A4D2203EE}">
      <dsp:nvSpPr>
        <dsp:cNvPr id="0" name=""/>
        <dsp:cNvSpPr/>
      </dsp:nvSpPr>
      <dsp:spPr>
        <a:xfrm>
          <a:off x="1258291" y="1968903"/>
          <a:ext cx="1853393" cy="1853393"/>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Act</a:t>
          </a:r>
        </a:p>
      </dsp:txBody>
      <dsp:txXfrm>
        <a:off x="1529714" y="2240326"/>
        <a:ext cx="1310547" cy="1310547"/>
      </dsp:txXfrm>
    </dsp:sp>
    <dsp:sp modelId="{D094117F-55F4-4D4B-B6E0-4428D46ACD1B}">
      <dsp:nvSpPr>
        <dsp:cNvPr id="0" name=""/>
        <dsp:cNvSpPr/>
      </dsp:nvSpPr>
      <dsp:spPr>
        <a:xfrm rot="18900000">
          <a:off x="2912725" y="1608744"/>
          <a:ext cx="492716" cy="6255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2934372" y="1786108"/>
        <a:ext cx="344901" cy="37531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840E2-F3D4-43B1-8860-C887FD618F56}">
      <dsp:nvSpPr>
        <dsp:cNvPr id="0" name=""/>
        <dsp:cNvSpPr/>
      </dsp:nvSpPr>
      <dsp:spPr>
        <a:xfrm>
          <a:off x="888997" y="53607"/>
          <a:ext cx="878681" cy="8786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Plan</a:t>
          </a:r>
        </a:p>
      </dsp:txBody>
      <dsp:txXfrm>
        <a:off x="1017677" y="182287"/>
        <a:ext cx="621321" cy="621321"/>
      </dsp:txXfrm>
    </dsp:sp>
    <dsp:sp modelId="{29957A2B-8E2B-4E52-9F99-FFD6EB55C947}">
      <dsp:nvSpPr>
        <dsp:cNvPr id="0" name=""/>
        <dsp:cNvSpPr/>
      </dsp:nvSpPr>
      <dsp:spPr>
        <a:xfrm rot="2593400">
          <a:off x="1689147" y="798321"/>
          <a:ext cx="243771" cy="2965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699068" y="832590"/>
        <a:ext cx="170640" cy="177932"/>
      </dsp:txXfrm>
    </dsp:sp>
    <dsp:sp modelId="{EFAE9E27-ECE8-4CD1-91B5-9C66A6B0ADD2}">
      <dsp:nvSpPr>
        <dsp:cNvPr id="0" name=""/>
        <dsp:cNvSpPr/>
      </dsp:nvSpPr>
      <dsp:spPr>
        <a:xfrm>
          <a:off x="1864442" y="970358"/>
          <a:ext cx="878681" cy="8786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Do</a:t>
          </a:r>
        </a:p>
      </dsp:txBody>
      <dsp:txXfrm>
        <a:off x="1993122" y="1099038"/>
        <a:ext cx="621321" cy="621321"/>
      </dsp:txXfrm>
    </dsp:sp>
    <dsp:sp modelId="{8BA84934-A87B-4732-89E3-9A4074252379}">
      <dsp:nvSpPr>
        <dsp:cNvPr id="0" name=""/>
        <dsp:cNvSpPr/>
      </dsp:nvSpPr>
      <dsp:spPr>
        <a:xfrm rot="8100000">
          <a:off x="1725853" y="1722850"/>
          <a:ext cx="233000" cy="2965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1785516" y="1757448"/>
        <a:ext cx="163100" cy="177932"/>
      </dsp:txXfrm>
    </dsp:sp>
    <dsp:sp modelId="{5A0DADA7-940A-4BDE-9E6D-19495B9801DF}">
      <dsp:nvSpPr>
        <dsp:cNvPr id="0" name=""/>
        <dsp:cNvSpPr/>
      </dsp:nvSpPr>
      <dsp:spPr>
        <a:xfrm>
          <a:off x="932259" y="1902541"/>
          <a:ext cx="878681" cy="8786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Study</a:t>
          </a:r>
        </a:p>
      </dsp:txBody>
      <dsp:txXfrm>
        <a:off x="1060939" y="2031221"/>
        <a:ext cx="621321" cy="621321"/>
      </dsp:txXfrm>
    </dsp:sp>
    <dsp:sp modelId="{B0AEF9B3-2618-4D45-B46D-9ED937702065}">
      <dsp:nvSpPr>
        <dsp:cNvPr id="0" name=""/>
        <dsp:cNvSpPr/>
      </dsp:nvSpPr>
      <dsp:spPr>
        <a:xfrm rot="13500000">
          <a:off x="793671" y="1732176"/>
          <a:ext cx="233000" cy="2965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853334" y="1816200"/>
        <a:ext cx="163100" cy="177932"/>
      </dsp:txXfrm>
    </dsp:sp>
    <dsp:sp modelId="{0F13AA27-BABD-4BF7-AA4D-A66A4D2203EE}">
      <dsp:nvSpPr>
        <dsp:cNvPr id="0" name=""/>
        <dsp:cNvSpPr/>
      </dsp:nvSpPr>
      <dsp:spPr>
        <a:xfrm>
          <a:off x="76" y="970358"/>
          <a:ext cx="878681" cy="8786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Act</a:t>
          </a:r>
        </a:p>
      </dsp:txBody>
      <dsp:txXfrm>
        <a:off x="128756" y="1099038"/>
        <a:ext cx="621321" cy="621321"/>
      </dsp:txXfrm>
    </dsp:sp>
    <dsp:sp modelId="{D094117F-55F4-4D4B-B6E0-4428D46ACD1B}">
      <dsp:nvSpPr>
        <dsp:cNvPr id="0" name=""/>
        <dsp:cNvSpPr/>
      </dsp:nvSpPr>
      <dsp:spPr>
        <a:xfrm rot="18847020">
          <a:off x="774176" y="807335"/>
          <a:ext cx="211084" cy="2965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83797" y="889377"/>
        <a:ext cx="147759" cy="17793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840E2-F3D4-43B1-8860-C887FD618F56}">
      <dsp:nvSpPr>
        <dsp:cNvPr id="0" name=""/>
        <dsp:cNvSpPr/>
      </dsp:nvSpPr>
      <dsp:spPr>
        <a:xfrm>
          <a:off x="782538" y="274"/>
          <a:ext cx="670123" cy="6701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Plan</a:t>
          </a:r>
        </a:p>
      </dsp:txBody>
      <dsp:txXfrm>
        <a:off x="880675" y="98411"/>
        <a:ext cx="473849" cy="473849"/>
      </dsp:txXfrm>
    </dsp:sp>
    <dsp:sp modelId="{29957A2B-8E2B-4E52-9F99-FFD6EB55C947}">
      <dsp:nvSpPr>
        <dsp:cNvPr id="0" name=""/>
        <dsp:cNvSpPr/>
      </dsp:nvSpPr>
      <dsp:spPr>
        <a:xfrm rot="2700000">
          <a:off x="1380766" y="574637"/>
          <a:ext cx="178434" cy="2261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388605" y="600944"/>
        <a:ext cx="124904" cy="135700"/>
      </dsp:txXfrm>
    </dsp:sp>
    <dsp:sp modelId="{EFAE9E27-ECE8-4CD1-91B5-9C66A6B0ADD2}">
      <dsp:nvSpPr>
        <dsp:cNvPr id="0" name=""/>
        <dsp:cNvSpPr/>
      </dsp:nvSpPr>
      <dsp:spPr>
        <a:xfrm>
          <a:off x="1494448" y="712184"/>
          <a:ext cx="670123" cy="6701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Do</a:t>
          </a:r>
        </a:p>
      </dsp:txBody>
      <dsp:txXfrm>
        <a:off x="1592585" y="810321"/>
        <a:ext cx="473849" cy="473849"/>
      </dsp:txXfrm>
    </dsp:sp>
    <dsp:sp modelId="{8BA84934-A87B-4732-89E3-9A4074252379}">
      <dsp:nvSpPr>
        <dsp:cNvPr id="0" name=""/>
        <dsp:cNvSpPr/>
      </dsp:nvSpPr>
      <dsp:spPr>
        <a:xfrm rot="8100000">
          <a:off x="1387908" y="1286547"/>
          <a:ext cx="178434" cy="2261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1433599" y="1312854"/>
        <a:ext cx="124904" cy="135700"/>
      </dsp:txXfrm>
    </dsp:sp>
    <dsp:sp modelId="{5A0DADA7-940A-4BDE-9E6D-19495B9801DF}">
      <dsp:nvSpPr>
        <dsp:cNvPr id="0" name=""/>
        <dsp:cNvSpPr/>
      </dsp:nvSpPr>
      <dsp:spPr>
        <a:xfrm>
          <a:off x="782538" y="1424094"/>
          <a:ext cx="670123" cy="6701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Study</a:t>
          </a:r>
        </a:p>
      </dsp:txBody>
      <dsp:txXfrm>
        <a:off x="880675" y="1522231"/>
        <a:ext cx="473849" cy="473849"/>
      </dsp:txXfrm>
    </dsp:sp>
    <dsp:sp modelId="{B0AEF9B3-2618-4D45-B46D-9ED937702065}">
      <dsp:nvSpPr>
        <dsp:cNvPr id="0" name=""/>
        <dsp:cNvSpPr/>
      </dsp:nvSpPr>
      <dsp:spPr>
        <a:xfrm rot="13500000">
          <a:off x="675998" y="1293689"/>
          <a:ext cx="178434" cy="2261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721689" y="1357848"/>
        <a:ext cx="124904" cy="135700"/>
      </dsp:txXfrm>
    </dsp:sp>
    <dsp:sp modelId="{0F13AA27-BABD-4BF7-AA4D-A66A4D2203EE}">
      <dsp:nvSpPr>
        <dsp:cNvPr id="0" name=""/>
        <dsp:cNvSpPr/>
      </dsp:nvSpPr>
      <dsp:spPr>
        <a:xfrm>
          <a:off x="70628" y="712184"/>
          <a:ext cx="670123" cy="6701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Act</a:t>
          </a:r>
        </a:p>
      </dsp:txBody>
      <dsp:txXfrm>
        <a:off x="168765" y="810321"/>
        <a:ext cx="473849" cy="473849"/>
      </dsp:txXfrm>
    </dsp:sp>
    <dsp:sp modelId="{D094117F-55F4-4D4B-B6E0-4428D46ACD1B}">
      <dsp:nvSpPr>
        <dsp:cNvPr id="0" name=""/>
        <dsp:cNvSpPr/>
      </dsp:nvSpPr>
      <dsp:spPr>
        <a:xfrm rot="18900000">
          <a:off x="668856" y="581779"/>
          <a:ext cx="178434" cy="2261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76695" y="645938"/>
        <a:ext cx="124904" cy="1357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840E2-F3D4-43B1-8860-C887FD618F56}">
      <dsp:nvSpPr>
        <dsp:cNvPr id="0" name=""/>
        <dsp:cNvSpPr/>
      </dsp:nvSpPr>
      <dsp:spPr>
        <a:xfrm>
          <a:off x="690562" y="2728"/>
          <a:ext cx="650874" cy="6508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Plan</a:t>
          </a:r>
        </a:p>
      </dsp:txBody>
      <dsp:txXfrm>
        <a:off x="785880" y="98046"/>
        <a:ext cx="460238" cy="460238"/>
      </dsp:txXfrm>
    </dsp:sp>
    <dsp:sp modelId="{29957A2B-8E2B-4E52-9F99-FFD6EB55C947}">
      <dsp:nvSpPr>
        <dsp:cNvPr id="0" name=""/>
        <dsp:cNvSpPr/>
      </dsp:nvSpPr>
      <dsp:spPr>
        <a:xfrm rot="2700000">
          <a:off x="1271502" y="560129"/>
          <a:ext cx="172593" cy="2196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279085" y="585757"/>
        <a:ext cx="120815" cy="131802"/>
      </dsp:txXfrm>
    </dsp:sp>
    <dsp:sp modelId="{EFAE9E27-ECE8-4CD1-91B5-9C66A6B0ADD2}">
      <dsp:nvSpPr>
        <dsp:cNvPr id="0" name=""/>
        <dsp:cNvSpPr/>
      </dsp:nvSpPr>
      <dsp:spPr>
        <a:xfrm>
          <a:off x="1381068" y="693234"/>
          <a:ext cx="650874" cy="6508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Do</a:t>
          </a:r>
        </a:p>
      </dsp:txBody>
      <dsp:txXfrm>
        <a:off x="1476386" y="788552"/>
        <a:ext cx="460238" cy="460238"/>
      </dsp:txXfrm>
    </dsp:sp>
    <dsp:sp modelId="{8BA84934-A87B-4732-89E3-9A4074252379}">
      <dsp:nvSpPr>
        <dsp:cNvPr id="0" name=""/>
        <dsp:cNvSpPr/>
      </dsp:nvSpPr>
      <dsp:spPr>
        <a:xfrm rot="8100000">
          <a:off x="1278410" y="1250635"/>
          <a:ext cx="172593" cy="2196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1322605" y="1276263"/>
        <a:ext cx="120815" cy="131802"/>
      </dsp:txXfrm>
    </dsp:sp>
    <dsp:sp modelId="{5A0DADA7-940A-4BDE-9E6D-19495B9801DF}">
      <dsp:nvSpPr>
        <dsp:cNvPr id="0" name=""/>
        <dsp:cNvSpPr/>
      </dsp:nvSpPr>
      <dsp:spPr>
        <a:xfrm>
          <a:off x="690562" y="1383739"/>
          <a:ext cx="650874" cy="6508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Study</a:t>
          </a:r>
        </a:p>
      </dsp:txBody>
      <dsp:txXfrm>
        <a:off x="785880" y="1479057"/>
        <a:ext cx="460238" cy="460238"/>
      </dsp:txXfrm>
    </dsp:sp>
    <dsp:sp modelId="{B0AEF9B3-2618-4D45-B46D-9ED937702065}">
      <dsp:nvSpPr>
        <dsp:cNvPr id="0" name=""/>
        <dsp:cNvSpPr/>
      </dsp:nvSpPr>
      <dsp:spPr>
        <a:xfrm rot="13500000">
          <a:off x="587904" y="1257543"/>
          <a:ext cx="172593" cy="2196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632099" y="1319783"/>
        <a:ext cx="120815" cy="131802"/>
      </dsp:txXfrm>
    </dsp:sp>
    <dsp:sp modelId="{0F13AA27-BABD-4BF7-AA4D-A66A4D2203EE}">
      <dsp:nvSpPr>
        <dsp:cNvPr id="0" name=""/>
        <dsp:cNvSpPr/>
      </dsp:nvSpPr>
      <dsp:spPr>
        <a:xfrm>
          <a:off x="56" y="693234"/>
          <a:ext cx="650874" cy="6508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Act</a:t>
          </a:r>
        </a:p>
      </dsp:txBody>
      <dsp:txXfrm>
        <a:off x="95374" y="788552"/>
        <a:ext cx="460238" cy="460238"/>
      </dsp:txXfrm>
    </dsp:sp>
    <dsp:sp modelId="{D094117F-55F4-4D4B-B6E0-4428D46ACD1B}">
      <dsp:nvSpPr>
        <dsp:cNvPr id="0" name=""/>
        <dsp:cNvSpPr/>
      </dsp:nvSpPr>
      <dsp:spPr>
        <a:xfrm rot="18900000">
          <a:off x="580996" y="567037"/>
          <a:ext cx="172593" cy="2196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88579" y="629277"/>
        <a:ext cx="120815" cy="1318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840E2-F3D4-43B1-8860-C887FD618F56}">
      <dsp:nvSpPr>
        <dsp:cNvPr id="0" name=""/>
        <dsp:cNvSpPr/>
      </dsp:nvSpPr>
      <dsp:spPr>
        <a:xfrm>
          <a:off x="638423" y="299"/>
          <a:ext cx="450353" cy="4503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Plan</a:t>
          </a:r>
        </a:p>
      </dsp:txBody>
      <dsp:txXfrm>
        <a:off x="704376" y="66252"/>
        <a:ext cx="318447" cy="318447"/>
      </dsp:txXfrm>
    </dsp:sp>
    <dsp:sp modelId="{29957A2B-8E2B-4E52-9F99-FFD6EB55C947}">
      <dsp:nvSpPr>
        <dsp:cNvPr id="0" name=""/>
        <dsp:cNvSpPr/>
      </dsp:nvSpPr>
      <dsp:spPr>
        <a:xfrm rot="2700000">
          <a:off x="1040507" y="386508"/>
          <a:ext cx="120241" cy="1519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045790" y="404154"/>
        <a:ext cx="84169" cy="91196"/>
      </dsp:txXfrm>
    </dsp:sp>
    <dsp:sp modelId="{EFAE9E27-ECE8-4CD1-91B5-9C66A6B0ADD2}">
      <dsp:nvSpPr>
        <dsp:cNvPr id="0" name=""/>
        <dsp:cNvSpPr/>
      </dsp:nvSpPr>
      <dsp:spPr>
        <a:xfrm>
          <a:off x="1117292" y="479169"/>
          <a:ext cx="450353" cy="4503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Do</a:t>
          </a:r>
        </a:p>
      </dsp:txBody>
      <dsp:txXfrm>
        <a:off x="1183245" y="545122"/>
        <a:ext cx="318447" cy="318447"/>
      </dsp:txXfrm>
    </dsp:sp>
    <dsp:sp modelId="{8BA84934-A87B-4732-89E3-9A4074252379}">
      <dsp:nvSpPr>
        <dsp:cNvPr id="0" name=""/>
        <dsp:cNvSpPr/>
      </dsp:nvSpPr>
      <dsp:spPr>
        <a:xfrm rot="8100000">
          <a:off x="1045320" y="865377"/>
          <a:ext cx="120241" cy="1519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1076109" y="883023"/>
        <a:ext cx="84169" cy="91196"/>
      </dsp:txXfrm>
    </dsp:sp>
    <dsp:sp modelId="{5A0DADA7-940A-4BDE-9E6D-19495B9801DF}">
      <dsp:nvSpPr>
        <dsp:cNvPr id="0" name=""/>
        <dsp:cNvSpPr/>
      </dsp:nvSpPr>
      <dsp:spPr>
        <a:xfrm>
          <a:off x="638423" y="958039"/>
          <a:ext cx="450353" cy="4503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Study</a:t>
          </a:r>
        </a:p>
      </dsp:txBody>
      <dsp:txXfrm>
        <a:off x="704376" y="1023992"/>
        <a:ext cx="318447" cy="318447"/>
      </dsp:txXfrm>
    </dsp:sp>
    <dsp:sp modelId="{B0AEF9B3-2618-4D45-B46D-9ED937702065}">
      <dsp:nvSpPr>
        <dsp:cNvPr id="0" name=""/>
        <dsp:cNvSpPr/>
      </dsp:nvSpPr>
      <dsp:spPr>
        <a:xfrm rot="13500000">
          <a:off x="566450" y="870190"/>
          <a:ext cx="120241" cy="1519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597239" y="913342"/>
        <a:ext cx="84169" cy="91196"/>
      </dsp:txXfrm>
    </dsp:sp>
    <dsp:sp modelId="{0F13AA27-BABD-4BF7-AA4D-A66A4D2203EE}">
      <dsp:nvSpPr>
        <dsp:cNvPr id="0" name=""/>
        <dsp:cNvSpPr/>
      </dsp:nvSpPr>
      <dsp:spPr>
        <a:xfrm>
          <a:off x="159553" y="479169"/>
          <a:ext cx="450353" cy="4503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Act</a:t>
          </a:r>
        </a:p>
      </dsp:txBody>
      <dsp:txXfrm>
        <a:off x="225506" y="545122"/>
        <a:ext cx="318447" cy="318447"/>
      </dsp:txXfrm>
    </dsp:sp>
    <dsp:sp modelId="{D094117F-55F4-4D4B-B6E0-4428D46ACD1B}">
      <dsp:nvSpPr>
        <dsp:cNvPr id="0" name=""/>
        <dsp:cNvSpPr/>
      </dsp:nvSpPr>
      <dsp:spPr>
        <a:xfrm rot="18900000">
          <a:off x="561638" y="391320"/>
          <a:ext cx="120241" cy="1519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566921" y="434472"/>
        <a:ext cx="84169" cy="9119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840E2-F3D4-43B1-8860-C887FD618F56}">
      <dsp:nvSpPr>
        <dsp:cNvPr id="0" name=""/>
        <dsp:cNvSpPr/>
      </dsp:nvSpPr>
      <dsp:spPr>
        <a:xfrm>
          <a:off x="643383" y="247"/>
          <a:ext cx="542032" cy="5420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Plan</a:t>
          </a:r>
        </a:p>
      </dsp:txBody>
      <dsp:txXfrm>
        <a:off x="722762" y="79626"/>
        <a:ext cx="383274" cy="383274"/>
      </dsp:txXfrm>
    </dsp:sp>
    <dsp:sp modelId="{29957A2B-8E2B-4E52-9F99-FFD6EB55C947}">
      <dsp:nvSpPr>
        <dsp:cNvPr id="0" name=""/>
        <dsp:cNvSpPr/>
      </dsp:nvSpPr>
      <dsp:spPr>
        <a:xfrm rot="2700000">
          <a:off x="1127277" y="464884"/>
          <a:ext cx="144422" cy="1829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133622" y="486153"/>
        <a:ext cx="101095" cy="109761"/>
      </dsp:txXfrm>
    </dsp:sp>
    <dsp:sp modelId="{EFAE9E27-ECE8-4CD1-91B5-9C66A6B0ADD2}">
      <dsp:nvSpPr>
        <dsp:cNvPr id="0" name=""/>
        <dsp:cNvSpPr/>
      </dsp:nvSpPr>
      <dsp:spPr>
        <a:xfrm>
          <a:off x="1219342" y="576205"/>
          <a:ext cx="542032" cy="5420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Do</a:t>
          </a:r>
        </a:p>
      </dsp:txBody>
      <dsp:txXfrm>
        <a:off x="1298721" y="655584"/>
        <a:ext cx="383274" cy="383274"/>
      </dsp:txXfrm>
    </dsp:sp>
    <dsp:sp modelId="{8BA84934-A87B-4732-89E3-9A4074252379}">
      <dsp:nvSpPr>
        <dsp:cNvPr id="0" name=""/>
        <dsp:cNvSpPr/>
      </dsp:nvSpPr>
      <dsp:spPr>
        <a:xfrm rot="8100000">
          <a:off x="1133057" y="1040842"/>
          <a:ext cx="144422" cy="1829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1170039" y="1062111"/>
        <a:ext cx="101095" cy="109761"/>
      </dsp:txXfrm>
    </dsp:sp>
    <dsp:sp modelId="{5A0DADA7-940A-4BDE-9E6D-19495B9801DF}">
      <dsp:nvSpPr>
        <dsp:cNvPr id="0" name=""/>
        <dsp:cNvSpPr/>
      </dsp:nvSpPr>
      <dsp:spPr>
        <a:xfrm>
          <a:off x="643383" y="1152163"/>
          <a:ext cx="542032" cy="5420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Study</a:t>
          </a:r>
        </a:p>
      </dsp:txBody>
      <dsp:txXfrm>
        <a:off x="722762" y="1231542"/>
        <a:ext cx="383274" cy="383274"/>
      </dsp:txXfrm>
    </dsp:sp>
    <dsp:sp modelId="{B0AEF9B3-2618-4D45-B46D-9ED937702065}">
      <dsp:nvSpPr>
        <dsp:cNvPr id="0" name=""/>
        <dsp:cNvSpPr/>
      </dsp:nvSpPr>
      <dsp:spPr>
        <a:xfrm rot="13500000">
          <a:off x="557099" y="1046622"/>
          <a:ext cx="144422" cy="1829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594081" y="1098527"/>
        <a:ext cx="101095" cy="109761"/>
      </dsp:txXfrm>
    </dsp:sp>
    <dsp:sp modelId="{0F13AA27-BABD-4BF7-AA4D-A66A4D2203EE}">
      <dsp:nvSpPr>
        <dsp:cNvPr id="0" name=""/>
        <dsp:cNvSpPr/>
      </dsp:nvSpPr>
      <dsp:spPr>
        <a:xfrm>
          <a:off x="67425" y="576205"/>
          <a:ext cx="542032" cy="5420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Act</a:t>
          </a:r>
        </a:p>
      </dsp:txBody>
      <dsp:txXfrm>
        <a:off x="146804" y="655584"/>
        <a:ext cx="383274" cy="383274"/>
      </dsp:txXfrm>
    </dsp:sp>
    <dsp:sp modelId="{D094117F-55F4-4D4B-B6E0-4428D46ACD1B}">
      <dsp:nvSpPr>
        <dsp:cNvPr id="0" name=""/>
        <dsp:cNvSpPr/>
      </dsp:nvSpPr>
      <dsp:spPr>
        <a:xfrm rot="18900000">
          <a:off x="551319" y="470664"/>
          <a:ext cx="144422" cy="1829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57664" y="522569"/>
        <a:ext cx="101095" cy="10976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AD801-F366-4EFF-99AA-F2758CDCB029}">
      <dsp:nvSpPr>
        <dsp:cNvPr id="0" name=""/>
        <dsp:cNvSpPr/>
      </dsp:nvSpPr>
      <dsp:spPr>
        <a:xfrm>
          <a:off x="729109" y="973477"/>
          <a:ext cx="2894087" cy="2529796"/>
        </a:xfrm>
        <a:prstGeom prst="rightArrow">
          <a:avLst>
            <a:gd name="adj1" fmla="val 70000"/>
            <a:gd name="adj2" fmla="val 50000"/>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19050"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latin typeface="Georgia" panose="02040502050405020303" pitchFamily="18" charset="0"/>
            </a:rPr>
            <a:t>Restructuring</a:t>
          </a:r>
        </a:p>
        <a:p>
          <a:pPr marL="114300" lvl="1" indent="-114300" algn="l" defTabSz="666750">
            <a:lnSpc>
              <a:spcPct val="90000"/>
            </a:lnSpc>
            <a:spcBef>
              <a:spcPct val="0"/>
            </a:spcBef>
            <a:spcAft>
              <a:spcPct val="15000"/>
            </a:spcAft>
            <a:buChar char="•"/>
          </a:pPr>
          <a:r>
            <a:rPr lang="en-US" sz="1500" kern="1200" dirty="0">
              <a:latin typeface="Georgia" panose="02040502050405020303" pitchFamily="18" charset="0"/>
            </a:rPr>
            <a:t>Falls Gap Analysis</a:t>
          </a:r>
        </a:p>
      </dsp:txBody>
      <dsp:txXfrm>
        <a:off x="1452631" y="1352946"/>
        <a:ext cx="1410867" cy="1770858"/>
      </dsp:txXfrm>
    </dsp:sp>
    <dsp:sp modelId="{D5476AB2-08D3-4501-90F9-A56744E89630}">
      <dsp:nvSpPr>
        <dsp:cNvPr id="0" name=""/>
        <dsp:cNvSpPr/>
      </dsp:nvSpPr>
      <dsp:spPr>
        <a:xfrm>
          <a:off x="5587" y="1514853"/>
          <a:ext cx="1447043" cy="144704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Georgia" panose="02040502050405020303" pitchFamily="18" charset="0"/>
            </a:rPr>
            <a:t>SPEC</a:t>
          </a:r>
        </a:p>
      </dsp:txBody>
      <dsp:txXfrm>
        <a:off x="217502" y="1726768"/>
        <a:ext cx="1023213" cy="1023213"/>
      </dsp:txXfrm>
    </dsp:sp>
    <dsp:sp modelId="{C97740C4-745A-4D1E-8149-36B5ABDD2A41}">
      <dsp:nvSpPr>
        <dsp:cNvPr id="0" name=""/>
        <dsp:cNvSpPr/>
      </dsp:nvSpPr>
      <dsp:spPr>
        <a:xfrm>
          <a:off x="4527599" y="973477"/>
          <a:ext cx="2894087" cy="2529796"/>
        </a:xfrm>
        <a:prstGeom prst="rightArrow">
          <a:avLst>
            <a:gd name="adj1" fmla="val 70000"/>
            <a:gd name="adj2" fmla="val 50000"/>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19050" bIns="9525" numCol="1" spcCol="1270" anchor="ctr" anchorCtr="0">
          <a:noAutofit/>
        </a:bodyPr>
        <a:lstStyle/>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sz="1500" kern="1200" dirty="0">
              <a:latin typeface="Georgia" panose="02040502050405020303" pitchFamily="18" charset="0"/>
            </a:rPr>
            <a:t>Gained insights</a:t>
          </a:r>
        </a:p>
      </dsp:txBody>
      <dsp:txXfrm>
        <a:off x="5251120" y="1352946"/>
        <a:ext cx="1410867" cy="1770858"/>
      </dsp:txXfrm>
    </dsp:sp>
    <dsp:sp modelId="{A902FC62-0616-4766-8E18-24F2A4BD65D5}">
      <dsp:nvSpPr>
        <dsp:cNvPr id="0" name=""/>
        <dsp:cNvSpPr/>
      </dsp:nvSpPr>
      <dsp:spPr>
        <a:xfrm>
          <a:off x="3804077" y="1514853"/>
          <a:ext cx="1447043" cy="144704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Georgia" panose="02040502050405020303" pitchFamily="18" charset="0"/>
            </a:rPr>
            <a:t>Hospital Consultation</a:t>
          </a:r>
        </a:p>
      </dsp:txBody>
      <dsp:txXfrm>
        <a:off x="4015992" y="1726768"/>
        <a:ext cx="1023213" cy="1023213"/>
      </dsp:txXfrm>
    </dsp:sp>
    <dsp:sp modelId="{5B848D3F-59DD-491C-8C3C-0A5A7E89655A}">
      <dsp:nvSpPr>
        <dsp:cNvPr id="0" name=""/>
        <dsp:cNvSpPr/>
      </dsp:nvSpPr>
      <dsp:spPr>
        <a:xfrm>
          <a:off x="8153600" y="973477"/>
          <a:ext cx="3239062" cy="2529796"/>
        </a:xfrm>
        <a:prstGeom prst="rightArrow">
          <a:avLst>
            <a:gd name="adj1" fmla="val 70000"/>
            <a:gd name="adj2" fmla="val 50000"/>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19050"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latin typeface="Georgia" panose="02040502050405020303" pitchFamily="18" charset="0"/>
            </a:rPr>
            <a:t>Staff nurse led</a:t>
          </a:r>
        </a:p>
        <a:p>
          <a:pPr marL="114300" lvl="1" indent="-114300" algn="l" defTabSz="666750">
            <a:lnSpc>
              <a:spcPct val="90000"/>
            </a:lnSpc>
            <a:spcBef>
              <a:spcPct val="0"/>
            </a:spcBef>
            <a:spcAft>
              <a:spcPct val="15000"/>
            </a:spcAft>
            <a:buChar char="•"/>
          </a:pPr>
          <a:r>
            <a:rPr lang="en-US" sz="1500" kern="1200" dirty="0">
              <a:latin typeface="Georgia" panose="02040502050405020303" pitchFamily="18" charset="0"/>
            </a:rPr>
            <a:t>Activation of patients </a:t>
          </a:r>
        </a:p>
      </dsp:txBody>
      <dsp:txXfrm>
        <a:off x="8963366" y="1352946"/>
        <a:ext cx="1579042" cy="1770858"/>
      </dsp:txXfrm>
    </dsp:sp>
    <dsp:sp modelId="{35A5B1F7-6E1E-48D2-8398-1CE1C1CB16FD}">
      <dsp:nvSpPr>
        <dsp:cNvPr id="0" name=""/>
        <dsp:cNvSpPr/>
      </dsp:nvSpPr>
      <dsp:spPr>
        <a:xfrm>
          <a:off x="7498365" y="1504434"/>
          <a:ext cx="1447043" cy="144704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Georgia" panose="02040502050405020303" pitchFamily="18" charset="0"/>
            </a:rPr>
            <a:t>EBQI Mini-Series</a:t>
          </a:r>
        </a:p>
      </dsp:txBody>
      <dsp:txXfrm>
        <a:off x="7710280" y="1716349"/>
        <a:ext cx="1023213" cy="1023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840E2-F3D4-43B1-8860-C887FD618F56}">
      <dsp:nvSpPr>
        <dsp:cNvPr id="0" name=""/>
        <dsp:cNvSpPr/>
      </dsp:nvSpPr>
      <dsp:spPr>
        <a:xfrm>
          <a:off x="888997" y="53607"/>
          <a:ext cx="878681" cy="8786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Plan</a:t>
          </a:r>
        </a:p>
      </dsp:txBody>
      <dsp:txXfrm>
        <a:off x="1017677" y="182287"/>
        <a:ext cx="621321" cy="621321"/>
      </dsp:txXfrm>
    </dsp:sp>
    <dsp:sp modelId="{29957A2B-8E2B-4E52-9F99-FFD6EB55C947}">
      <dsp:nvSpPr>
        <dsp:cNvPr id="0" name=""/>
        <dsp:cNvSpPr/>
      </dsp:nvSpPr>
      <dsp:spPr>
        <a:xfrm rot="2593400">
          <a:off x="1689147" y="798321"/>
          <a:ext cx="243771" cy="2965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699068" y="832590"/>
        <a:ext cx="170640" cy="177932"/>
      </dsp:txXfrm>
    </dsp:sp>
    <dsp:sp modelId="{EFAE9E27-ECE8-4CD1-91B5-9C66A6B0ADD2}">
      <dsp:nvSpPr>
        <dsp:cNvPr id="0" name=""/>
        <dsp:cNvSpPr/>
      </dsp:nvSpPr>
      <dsp:spPr>
        <a:xfrm>
          <a:off x="1864442" y="970358"/>
          <a:ext cx="878681" cy="8786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Do</a:t>
          </a:r>
        </a:p>
      </dsp:txBody>
      <dsp:txXfrm>
        <a:off x="1993122" y="1099038"/>
        <a:ext cx="621321" cy="621321"/>
      </dsp:txXfrm>
    </dsp:sp>
    <dsp:sp modelId="{8BA84934-A87B-4732-89E3-9A4074252379}">
      <dsp:nvSpPr>
        <dsp:cNvPr id="0" name=""/>
        <dsp:cNvSpPr/>
      </dsp:nvSpPr>
      <dsp:spPr>
        <a:xfrm rot="8100000">
          <a:off x="1725853" y="1722850"/>
          <a:ext cx="233000" cy="2965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1785516" y="1757448"/>
        <a:ext cx="163100" cy="177932"/>
      </dsp:txXfrm>
    </dsp:sp>
    <dsp:sp modelId="{5A0DADA7-940A-4BDE-9E6D-19495B9801DF}">
      <dsp:nvSpPr>
        <dsp:cNvPr id="0" name=""/>
        <dsp:cNvSpPr/>
      </dsp:nvSpPr>
      <dsp:spPr>
        <a:xfrm>
          <a:off x="932259" y="1902541"/>
          <a:ext cx="878681" cy="8786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Study</a:t>
          </a:r>
        </a:p>
      </dsp:txBody>
      <dsp:txXfrm>
        <a:off x="1060939" y="2031221"/>
        <a:ext cx="621321" cy="621321"/>
      </dsp:txXfrm>
    </dsp:sp>
    <dsp:sp modelId="{B0AEF9B3-2618-4D45-B46D-9ED937702065}">
      <dsp:nvSpPr>
        <dsp:cNvPr id="0" name=""/>
        <dsp:cNvSpPr/>
      </dsp:nvSpPr>
      <dsp:spPr>
        <a:xfrm rot="13500000">
          <a:off x="793671" y="1732176"/>
          <a:ext cx="233000" cy="2965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853334" y="1816200"/>
        <a:ext cx="163100" cy="177932"/>
      </dsp:txXfrm>
    </dsp:sp>
    <dsp:sp modelId="{0F13AA27-BABD-4BF7-AA4D-A66A4D2203EE}">
      <dsp:nvSpPr>
        <dsp:cNvPr id="0" name=""/>
        <dsp:cNvSpPr/>
      </dsp:nvSpPr>
      <dsp:spPr>
        <a:xfrm>
          <a:off x="76" y="970358"/>
          <a:ext cx="878681" cy="8786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Act</a:t>
          </a:r>
        </a:p>
      </dsp:txBody>
      <dsp:txXfrm>
        <a:off x="128756" y="1099038"/>
        <a:ext cx="621321" cy="621321"/>
      </dsp:txXfrm>
    </dsp:sp>
    <dsp:sp modelId="{D094117F-55F4-4D4B-B6E0-4428D46ACD1B}">
      <dsp:nvSpPr>
        <dsp:cNvPr id="0" name=""/>
        <dsp:cNvSpPr/>
      </dsp:nvSpPr>
      <dsp:spPr>
        <a:xfrm rot="18847020">
          <a:off x="774176" y="807335"/>
          <a:ext cx="211084" cy="2965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83797" y="889377"/>
        <a:ext cx="147759" cy="1779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840E2-F3D4-43B1-8860-C887FD618F56}">
      <dsp:nvSpPr>
        <dsp:cNvPr id="0" name=""/>
        <dsp:cNvSpPr/>
      </dsp:nvSpPr>
      <dsp:spPr>
        <a:xfrm>
          <a:off x="782538" y="274"/>
          <a:ext cx="670123" cy="6701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Plan</a:t>
          </a:r>
        </a:p>
      </dsp:txBody>
      <dsp:txXfrm>
        <a:off x="880675" y="98411"/>
        <a:ext cx="473849" cy="473849"/>
      </dsp:txXfrm>
    </dsp:sp>
    <dsp:sp modelId="{29957A2B-8E2B-4E52-9F99-FFD6EB55C947}">
      <dsp:nvSpPr>
        <dsp:cNvPr id="0" name=""/>
        <dsp:cNvSpPr/>
      </dsp:nvSpPr>
      <dsp:spPr>
        <a:xfrm rot="2700000">
          <a:off x="1380766" y="574637"/>
          <a:ext cx="178434" cy="2261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388605" y="600944"/>
        <a:ext cx="124904" cy="135700"/>
      </dsp:txXfrm>
    </dsp:sp>
    <dsp:sp modelId="{EFAE9E27-ECE8-4CD1-91B5-9C66A6B0ADD2}">
      <dsp:nvSpPr>
        <dsp:cNvPr id="0" name=""/>
        <dsp:cNvSpPr/>
      </dsp:nvSpPr>
      <dsp:spPr>
        <a:xfrm>
          <a:off x="1494448" y="712184"/>
          <a:ext cx="670123" cy="6701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Do</a:t>
          </a:r>
        </a:p>
      </dsp:txBody>
      <dsp:txXfrm>
        <a:off x="1592585" y="810321"/>
        <a:ext cx="473849" cy="473849"/>
      </dsp:txXfrm>
    </dsp:sp>
    <dsp:sp modelId="{8BA84934-A87B-4732-89E3-9A4074252379}">
      <dsp:nvSpPr>
        <dsp:cNvPr id="0" name=""/>
        <dsp:cNvSpPr/>
      </dsp:nvSpPr>
      <dsp:spPr>
        <a:xfrm rot="8100000">
          <a:off x="1387908" y="1286547"/>
          <a:ext cx="178434" cy="2261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1433599" y="1312854"/>
        <a:ext cx="124904" cy="135700"/>
      </dsp:txXfrm>
    </dsp:sp>
    <dsp:sp modelId="{5A0DADA7-940A-4BDE-9E6D-19495B9801DF}">
      <dsp:nvSpPr>
        <dsp:cNvPr id="0" name=""/>
        <dsp:cNvSpPr/>
      </dsp:nvSpPr>
      <dsp:spPr>
        <a:xfrm>
          <a:off x="782538" y="1424094"/>
          <a:ext cx="670123" cy="6701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Study</a:t>
          </a:r>
        </a:p>
      </dsp:txBody>
      <dsp:txXfrm>
        <a:off x="880675" y="1522231"/>
        <a:ext cx="473849" cy="473849"/>
      </dsp:txXfrm>
    </dsp:sp>
    <dsp:sp modelId="{B0AEF9B3-2618-4D45-B46D-9ED937702065}">
      <dsp:nvSpPr>
        <dsp:cNvPr id="0" name=""/>
        <dsp:cNvSpPr/>
      </dsp:nvSpPr>
      <dsp:spPr>
        <a:xfrm rot="13500000">
          <a:off x="675998" y="1293689"/>
          <a:ext cx="178434" cy="2261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721689" y="1357848"/>
        <a:ext cx="124904" cy="135700"/>
      </dsp:txXfrm>
    </dsp:sp>
    <dsp:sp modelId="{0F13AA27-BABD-4BF7-AA4D-A66A4D2203EE}">
      <dsp:nvSpPr>
        <dsp:cNvPr id="0" name=""/>
        <dsp:cNvSpPr/>
      </dsp:nvSpPr>
      <dsp:spPr>
        <a:xfrm>
          <a:off x="70628" y="712184"/>
          <a:ext cx="670123" cy="6701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Act</a:t>
          </a:r>
        </a:p>
      </dsp:txBody>
      <dsp:txXfrm>
        <a:off x="168765" y="810321"/>
        <a:ext cx="473849" cy="473849"/>
      </dsp:txXfrm>
    </dsp:sp>
    <dsp:sp modelId="{D094117F-55F4-4D4B-B6E0-4428D46ACD1B}">
      <dsp:nvSpPr>
        <dsp:cNvPr id="0" name=""/>
        <dsp:cNvSpPr/>
      </dsp:nvSpPr>
      <dsp:spPr>
        <a:xfrm rot="18900000">
          <a:off x="668856" y="581779"/>
          <a:ext cx="178434" cy="2261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76695" y="645938"/>
        <a:ext cx="124904" cy="1357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840E2-F3D4-43B1-8860-C887FD618F56}">
      <dsp:nvSpPr>
        <dsp:cNvPr id="0" name=""/>
        <dsp:cNvSpPr/>
      </dsp:nvSpPr>
      <dsp:spPr>
        <a:xfrm>
          <a:off x="690562" y="2728"/>
          <a:ext cx="650874" cy="6508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Plan</a:t>
          </a:r>
        </a:p>
      </dsp:txBody>
      <dsp:txXfrm>
        <a:off x="785880" y="98046"/>
        <a:ext cx="460238" cy="460238"/>
      </dsp:txXfrm>
    </dsp:sp>
    <dsp:sp modelId="{29957A2B-8E2B-4E52-9F99-FFD6EB55C947}">
      <dsp:nvSpPr>
        <dsp:cNvPr id="0" name=""/>
        <dsp:cNvSpPr/>
      </dsp:nvSpPr>
      <dsp:spPr>
        <a:xfrm rot="2700000">
          <a:off x="1271502" y="560129"/>
          <a:ext cx="172593" cy="2196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279085" y="585757"/>
        <a:ext cx="120815" cy="131802"/>
      </dsp:txXfrm>
    </dsp:sp>
    <dsp:sp modelId="{EFAE9E27-ECE8-4CD1-91B5-9C66A6B0ADD2}">
      <dsp:nvSpPr>
        <dsp:cNvPr id="0" name=""/>
        <dsp:cNvSpPr/>
      </dsp:nvSpPr>
      <dsp:spPr>
        <a:xfrm>
          <a:off x="1381068" y="693234"/>
          <a:ext cx="650874" cy="6508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Do</a:t>
          </a:r>
        </a:p>
      </dsp:txBody>
      <dsp:txXfrm>
        <a:off x="1476386" y="788552"/>
        <a:ext cx="460238" cy="460238"/>
      </dsp:txXfrm>
    </dsp:sp>
    <dsp:sp modelId="{8BA84934-A87B-4732-89E3-9A4074252379}">
      <dsp:nvSpPr>
        <dsp:cNvPr id="0" name=""/>
        <dsp:cNvSpPr/>
      </dsp:nvSpPr>
      <dsp:spPr>
        <a:xfrm rot="8100000">
          <a:off x="1278410" y="1250635"/>
          <a:ext cx="172593" cy="2196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1322605" y="1276263"/>
        <a:ext cx="120815" cy="131802"/>
      </dsp:txXfrm>
    </dsp:sp>
    <dsp:sp modelId="{5A0DADA7-940A-4BDE-9E6D-19495B9801DF}">
      <dsp:nvSpPr>
        <dsp:cNvPr id="0" name=""/>
        <dsp:cNvSpPr/>
      </dsp:nvSpPr>
      <dsp:spPr>
        <a:xfrm>
          <a:off x="690562" y="1383739"/>
          <a:ext cx="650874" cy="6508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Study</a:t>
          </a:r>
        </a:p>
      </dsp:txBody>
      <dsp:txXfrm>
        <a:off x="785880" y="1479057"/>
        <a:ext cx="460238" cy="460238"/>
      </dsp:txXfrm>
    </dsp:sp>
    <dsp:sp modelId="{B0AEF9B3-2618-4D45-B46D-9ED937702065}">
      <dsp:nvSpPr>
        <dsp:cNvPr id="0" name=""/>
        <dsp:cNvSpPr/>
      </dsp:nvSpPr>
      <dsp:spPr>
        <a:xfrm rot="13500000">
          <a:off x="587904" y="1257543"/>
          <a:ext cx="172593" cy="2196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632099" y="1319783"/>
        <a:ext cx="120815" cy="131802"/>
      </dsp:txXfrm>
    </dsp:sp>
    <dsp:sp modelId="{0F13AA27-BABD-4BF7-AA4D-A66A4D2203EE}">
      <dsp:nvSpPr>
        <dsp:cNvPr id="0" name=""/>
        <dsp:cNvSpPr/>
      </dsp:nvSpPr>
      <dsp:spPr>
        <a:xfrm>
          <a:off x="56" y="693234"/>
          <a:ext cx="650874" cy="6508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Act</a:t>
          </a:r>
        </a:p>
      </dsp:txBody>
      <dsp:txXfrm>
        <a:off x="95374" y="788552"/>
        <a:ext cx="460238" cy="460238"/>
      </dsp:txXfrm>
    </dsp:sp>
    <dsp:sp modelId="{D094117F-55F4-4D4B-B6E0-4428D46ACD1B}">
      <dsp:nvSpPr>
        <dsp:cNvPr id="0" name=""/>
        <dsp:cNvSpPr/>
      </dsp:nvSpPr>
      <dsp:spPr>
        <a:xfrm rot="18900000">
          <a:off x="580996" y="567037"/>
          <a:ext cx="172593" cy="2196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88579" y="629277"/>
        <a:ext cx="120815" cy="1318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840E2-F3D4-43B1-8860-C887FD618F56}">
      <dsp:nvSpPr>
        <dsp:cNvPr id="0" name=""/>
        <dsp:cNvSpPr/>
      </dsp:nvSpPr>
      <dsp:spPr>
        <a:xfrm>
          <a:off x="638423" y="299"/>
          <a:ext cx="450353" cy="4503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Plan</a:t>
          </a:r>
        </a:p>
      </dsp:txBody>
      <dsp:txXfrm>
        <a:off x="704376" y="66252"/>
        <a:ext cx="318447" cy="318447"/>
      </dsp:txXfrm>
    </dsp:sp>
    <dsp:sp modelId="{29957A2B-8E2B-4E52-9F99-FFD6EB55C947}">
      <dsp:nvSpPr>
        <dsp:cNvPr id="0" name=""/>
        <dsp:cNvSpPr/>
      </dsp:nvSpPr>
      <dsp:spPr>
        <a:xfrm rot="2700000">
          <a:off x="1040507" y="386508"/>
          <a:ext cx="120241" cy="1519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045790" y="404154"/>
        <a:ext cx="84169" cy="91196"/>
      </dsp:txXfrm>
    </dsp:sp>
    <dsp:sp modelId="{EFAE9E27-ECE8-4CD1-91B5-9C66A6B0ADD2}">
      <dsp:nvSpPr>
        <dsp:cNvPr id="0" name=""/>
        <dsp:cNvSpPr/>
      </dsp:nvSpPr>
      <dsp:spPr>
        <a:xfrm>
          <a:off x="1117292" y="479169"/>
          <a:ext cx="450353" cy="4503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Do</a:t>
          </a:r>
        </a:p>
      </dsp:txBody>
      <dsp:txXfrm>
        <a:off x="1183245" y="545122"/>
        <a:ext cx="318447" cy="318447"/>
      </dsp:txXfrm>
    </dsp:sp>
    <dsp:sp modelId="{8BA84934-A87B-4732-89E3-9A4074252379}">
      <dsp:nvSpPr>
        <dsp:cNvPr id="0" name=""/>
        <dsp:cNvSpPr/>
      </dsp:nvSpPr>
      <dsp:spPr>
        <a:xfrm rot="8090648">
          <a:off x="1046823" y="865536"/>
          <a:ext cx="119492" cy="1519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1077387" y="883226"/>
        <a:ext cx="83644" cy="91196"/>
      </dsp:txXfrm>
    </dsp:sp>
    <dsp:sp modelId="{5A0DADA7-940A-4BDE-9E6D-19495B9801DF}">
      <dsp:nvSpPr>
        <dsp:cNvPr id="0" name=""/>
        <dsp:cNvSpPr/>
      </dsp:nvSpPr>
      <dsp:spPr>
        <a:xfrm>
          <a:off x="640723" y="958339"/>
          <a:ext cx="450353" cy="4503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Study</a:t>
          </a:r>
        </a:p>
      </dsp:txBody>
      <dsp:txXfrm>
        <a:off x="706676" y="1024292"/>
        <a:ext cx="318447" cy="318447"/>
      </dsp:txXfrm>
    </dsp:sp>
    <dsp:sp modelId="{B0AEF9B3-2618-4D45-B46D-9ED937702065}">
      <dsp:nvSpPr>
        <dsp:cNvPr id="0" name=""/>
        <dsp:cNvSpPr/>
      </dsp:nvSpPr>
      <dsp:spPr>
        <a:xfrm rot="13492840">
          <a:off x="567137" y="870354"/>
          <a:ext cx="121216" cy="1519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598203" y="913583"/>
        <a:ext cx="84851" cy="91196"/>
      </dsp:txXfrm>
    </dsp:sp>
    <dsp:sp modelId="{0F13AA27-BABD-4BF7-AA4D-A66A4D2203EE}">
      <dsp:nvSpPr>
        <dsp:cNvPr id="0" name=""/>
        <dsp:cNvSpPr/>
      </dsp:nvSpPr>
      <dsp:spPr>
        <a:xfrm>
          <a:off x="159553" y="479169"/>
          <a:ext cx="450353" cy="4503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Act</a:t>
          </a:r>
        </a:p>
      </dsp:txBody>
      <dsp:txXfrm>
        <a:off x="225506" y="545122"/>
        <a:ext cx="318447" cy="318447"/>
      </dsp:txXfrm>
    </dsp:sp>
    <dsp:sp modelId="{D094117F-55F4-4D4B-B6E0-4428D46ACD1B}">
      <dsp:nvSpPr>
        <dsp:cNvPr id="0" name=""/>
        <dsp:cNvSpPr/>
      </dsp:nvSpPr>
      <dsp:spPr>
        <a:xfrm rot="18900000">
          <a:off x="561638" y="391320"/>
          <a:ext cx="120241" cy="1519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566921" y="434472"/>
        <a:ext cx="84169" cy="911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840E2-F3D4-43B1-8860-C887FD618F56}">
      <dsp:nvSpPr>
        <dsp:cNvPr id="0" name=""/>
        <dsp:cNvSpPr/>
      </dsp:nvSpPr>
      <dsp:spPr>
        <a:xfrm>
          <a:off x="643383" y="247"/>
          <a:ext cx="542032" cy="5420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Plan</a:t>
          </a:r>
        </a:p>
      </dsp:txBody>
      <dsp:txXfrm>
        <a:off x="722762" y="79626"/>
        <a:ext cx="383274" cy="383274"/>
      </dsp:txXfrm>
    </dsp:sp>
    <dsp:sp modelId="{29957A2B-8E2B-4E52-9F99-FFD6EB55C947}">
      <dsp:nvSpPr>
        <dsp:cNvPr id="0" name=""/>
        <dsp:cNvSpPr/>
      </dsp:nvSpPr>
      <dsp:spPr>
        <a:xfrm rot="2700000">
          <a:off x="1127277" y="464884"/>
          <a:ext cx="144422" cy="1829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133622" y="486153"/>
        <a:ext cx="101095" cy="109761"/>
      </dsp:txXfrm>
    </dsp:sp>
    <dsp:sp modelId="{EFAE9E27-ECE8-4CD1-91B5-9C66A6B0ADD2}">
      <dsp:nvSpPr>
        <dsp:cNvPr id="0" name=""/>
        <dsp:cNvSpPr/>
      </dsp:nvSpPr>
      <dsp:spPr>
        <a:xfrm>
          <a:off x="1219342" y="576205"/>
          <a:ext cx="542032" cy="5420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Do</a:t>
          </a:r>
        </a:p>
      </dsp:txBody>
      <dsp:txXfrm>
        <a:off x="1298721" y="655584"/>
        <a:ext cx="383274" cy="383274"/>
      </dsp:txXfrm>
    </dsp:sp>
    <dsp:sp modelId="{8BA84934-A87B-4732-89E3-9A4074252379}">
      <dsp:nvSpPr>
        <dsp:cNvPr id="0" name=""/>
        <dsp:cNvSpPr/>
      </dsp:nvSpPr>
      <dsp:spPr>
        <a:xfrm rot="8100000">
          <a:off x="1133057" y="1040842"/>
          <a:ext cx="144422" cy="1829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1170039" y="1062111"/>
        <a:ext cx="101095" cy="109761"/>
      </dsp:txXfrm>
    </dsp:sp>
    <dsp:sp modelId="{5A0DADA7-940A-4BDE-9E6D-19495B9801DF}">
      <dsp:nvSpPr>
        <dsp:cNvPr id="0" name=""/>
        <dsp:cNvSpPr/>
      </dsp:nvSpPr>
      <dsp:spPr>
        <a:xfrm>
          <a:off x="643383" y="1152163"/>
          <a:ext cx="542032" cy="5420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Study</a:t>
          </a:r>
        </a:p>
      </dsp:txBody>
      <dsp:txXfrm>
        <a:off x="722762" y="1231542"/>
        <a:ext cx="383274" cy="383274"/>
      </dsp:txXfrm>
    </dsp:sp>
    <dsp:sp modelId="{B0AEF9B3-2618-4D45-B46D-9ED937702065}">
      <dsp:nvSpPr>
        <dsp:cNvPr id="0" name=""/>
        <dsp:cNvSpPr/>
      </dsp:nvSpPr>
      <dsp:spPr>
        <a:xfrm rot="13500000">
          <a:off x="557099" y="1046622"/>
          <a:ext cx="144422" cy="1829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594081" y="1098527"/>
        <a:ext cx="101095" cy="109761"/>
      </dsp:txXfrm>
    </dsp:sp>
    <dsp:sp modelId="{0F13AA27-BABD-4BF7-AA4D-A66A4D2203EE}">
      <dsp:nvSpPr>
        <dsp:cNvPr id="0" name=""/>
        <dsp:cNvSpPr/>
      </dsp:nvSpPr>
      <dsp:spPr>
        <a:xfrm>
          <a:off x="67425" y="576205"/>
          <a:ext cx="542032" cy="5420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Act</a:t>
          </a:r>
        </a:p>
      </dsp:txBody>
      <dsp:txXfrm>
        <a:off x="146804" y="655584"/>
        <a:ext cx="383274" cy="383274"/>
      </dsp:txXfrm>
    </dsp:sp>
    <dsp:sp modelId="{D094117F-55F4-4D4B-B6E0-4428D46ACD1B}">
      <dsp:nvSpPr>
        <dsp:cNvPr id="0" name=""/>
        <dsp:cNvSpPr/>
      </dsp:nvSpPr>
      <dsp:spPr>
        <a:xfrm rot="18900000">
          <a:off x="551319" y="470664"/>
          <a:ext cx="144422" cy="1829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57664" y="522569"/>
        <a:ext cx="101095" cy="1097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840E2-F3D4-43B1-8860-C887FD618F56}">
      <dsp:nvSpPr>
        <dsp:cNvPr id="0" name=""/>
        <dsp:cNvSpPr/>
      </dsp:nvSpPr>
      <dsp:spPr>
        <a:xfrm>
          <a:off x="2833244" y="765"/>
          <a:ext cx="1557270" cy="15572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Plan</a:t>
          </a:r>
        </a:p>
      </dsp:txBody>
      <dsp:txXfrm>
        <a:off x="3061301" y="228822"/>
        <a:ext cx="1101156" cy="1101156"/>
      </dsp:txXfrm>
    </dsp:sp>
    <dsp:sp modelId="{29957A2B-8E2B-4E52-9F99-FFD6EB55C947}">
      <dsp:nvSpPr>
        <dsp:cNvPr id="0" name=""/>
        <dsp:cNvSpPr/>
      </dsp:nvSpPr>
      <dsp:spPr>
        <a:xfrm rot="2700000">
          <a:off x="4223531" y="1335895"/>
          <a:ext cx="415265" cy="5255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4241775" y="1396966"/>
        <a:ext cx="290686" cy="315346"/>
      </dsp:txXfrm>
    </dsp:sp>
    <dsp:sp modelId="{EFAE9E27-ECE8-4CD1-91B5-9C66A6B0ADD2}">
      <dsp:nvSpPr>
        <dsp:cNvPr id="0" name=""/>
        <dsp:cNvSpPr/>
      </dsp:nvSpPr>
      <dsp:spPr>
        <a:xfrm>
          <a:off x="4488433" y="1655954"/>
          <a:ext cx="1557270" cy="15572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Do</a:t>
          </a:r>
        </a:p>
      </dsp:txBody>
      <dsp:txXfrm>
        <a:off x="4716490" y="1884011"/>
        <a:ext cx="1101156" cy="1101156"/>
      </dsp:txXfrm>
    </dsp:sp>
    <dsp:sp modelId="{8BA84934-A87B-4732-89E3-9A4074252379}">
      <dsp:nvSpPr>
        <dsp:cNvPr id="0" name=""/>
        <dsp:cNvSpPr/>
      </dsp:nvSpPr>
      <dsp:spPr>
        <a:xfrm rot="8100000">
          <a:off x="4240152" y="2991084"/>
          <a:ext cx="415265" cy="5255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4346487" y="3052155"/>
        <a:ext cx="290686" cy="315346"/>
      </dsp:txXfrm>
    </dsp:sp>
    <dsp:sp modelId="{5A0DADA7-940A-4BDE-9E6D-19495B9801DF}">
      <dsp:nvSpPr>
        <dsp:cNvPr id="0" name=""/>
        <dsp:cNvSpPr/>
      </dsp:nvSpPr>
      <dsp:spPr>
        <a:xfrm>
          <a:off x="2833244" y="3311143"/>
          <a:ext cx="1557270" cy="15572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Study</a:t>
          </a:r>
        </a:p>
      </dsp:txBody>
      <dsp:txXfrm>
        <a:off x="3061301" y="3539200"/>
        <a:ext cx="1101156" cy="1101156"/>
      </dsp:txXfrm>
    </dsp:sp>
    <dsp:sp modelId="{B0AEF9B3-2618-4D45-B46D-9ED937702065}">
      <dsp:nvSpPr>
        <dsp:cNvPr id="0" name=""/>
        <dsp:cNvSpPr/>
      </dsp:nvSpPr>
      <dsp:spPr>
        <a:xfrm rot="13500000">
          <a:off x="2584963" y="3007705"/>
          <a:ext cx="415265" cy="5255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2691298" y="3156866"/>
        <a:ext cx="290686" cy="315346"/>
      </dsp:txXfrm>
    </dsp:sp>
    <dsp:sp modelId="{0F13AA27-BABD-4BF7-AA4D-A66A4D2203EE}">
      <dsp:nvSpPr>
        <dsp:cNvPr id="0" name=""/>
        <dsp:cNvSpPr/>
      </dsp:nvSpPr>
      <dsp:spPr>
        <a:xfrm>
          <a:off x="1178055" y="1655954"/>
          <a:ext cx="1557270" cy="15572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Act</a:t>
          </a:r>
        </a:p>
      </dsp:txBody>
      <dsp:txXfrm>
        <a:off x="1406112" y="1884011"/>
        <a:ext cx="1101156" cy="1101156"/>
      </dsp:txXfrm>
    </dsp:sp>
    <dsp:sp modelId="{D094117F-55F4-4D4B-B6E0-4428D46ACD1B}">
      <dsp:nvSpPr>
        <dsp:cNvPr id="0" name=""/>
        <dsp:cNvSpPr/>
      </dsp:nvSpPr>
      <dsp:spPr>
        <a:xfrm rot="18900000">
          <a:off x="2568342" y="1352516"/>
          <a:ext cx="415265" cy="5255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586586" y="1501677"/>
        <a:ext cx="290686" cy="3153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840E2-F3D4-43B1-8860-C887FD618F56}">
      <dsp:nvSpPr>
        <dsp:cNvPr id="0" name=""/>
        <dsp:cNvSpPr/>
      </dsp:nvSpPr>
      <dsp:spPr>
        <a:xfrm>
          <a:off x="3226203" y="991"/>
          <a:ext cx="1853393" cy="1853393"/>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Plan</a:t>
          </a:r>
        </a:p>
      </dsp:txBody>
      <dsp:txXfrm>
        <a:off x="3497626" y="272414"/>
        <a:ext cx="1310547" cy="1310547"/>
      </dsp:txXfrm>
    </dsp:sp>
    <dsp:sp modelId="{29957A2B-8E2B-4E52-9F99-FFD6EB55C947}">
      <dsp:nvSpPr>
        <dsp:cNvPr id="0" name=""/>
        <dsp:cNvSpPr/>
      </dsp:nvSpPr>
      <dsp:spPr>
        <a:xfrm rot="2700000">
          <a:off x="4880637" y="1589023"/>
          <a:ext cx="492716" cy="6255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902284" y="1661867"/>
        <a:ext cx="344901" cy="375312"/>
      </dsp:txXfrm>
    </dsp:sp>
    <dsp:sp modelId="{EFAE9E27-ECE8-4CD1-91B5-9C66A6B0ADD2}">
      <dsp:nvSpPr>
        <dsp:cNvPr id="0" name=""/>
        <dsp:cNvSpPr/>
      </dsp:nvSpPr>
      <dsp:spPr>
        <a:xfrm>
          <a:off x="5194114" y="1968903"/>
          <a:ext cx="1853393" cy="1853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Do</a:t>
          </a:r>
        </a:p>
      </dsp:txBody>
      <dsp:txXfrm>
        <a:off x="5465537" y="2240326"/>
        <a:ext cx="1310547" cy="1310547"/>
      </dsp:txXfrm>
    </dsp:sp>
    <dsp:sp modelId="{8BA84934-A87B-4732-89E3-9A4074252379}">
      <dsp:nvSpPr>
        <dsp:cNvPr id="0" name=""/>
        <dsp:cNvSpPr/>
      </dsp:nvSpPr>
      <dsp:spPr>
        <a:xfrm rot="8034928">
          <a:off x="4949771" y="3557303"/>
          <a:ext cx="465571" cy="6255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5068044" y="3632100"/>
        <a:ext cx="325900" cy="375312"/>
      </dsp:txXfrm>
    </dsp:sp>
    <dsp:sp modelId="{5A0DADA7-940A-4BDE-9E6D-19495B9801DF}">
      <dsp:nvSpPr>
        <dsp:cNvPr id="0" name=""/>
        <dsp:cNvSpPr/>
      </dsp:nvSpPr>
      <dsp:spPr>
        <a:xfrm>
          <a:off x="3299327" y="3936814"/>
          <a:ext cx="1853393" cy="1853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Study</a:t>
          </a:r>
        </a:p>
      </dsp:txBody>
      <dsp:txXfrm>
        <a:off x="3570750" y="4208237"/>
        <a:ext cx="1310547" cy="1310547"/>
      </dsp:txXfrm>
    </dsp:sp>
    <dsp:sp modelId="{B0AEF9B3-2618-4D45-B46D-9ED937702065}">
      <dsp:nvSpPr>
        <dsp:cNvPr id="0" name=""/>
        <dsp:cNvSpPr/>
      </dsp:nvSpPr>
      <dsp:spPr>
        <a:xfrm rot="13437301">
          <a:off x="2955923" y="3577017"/>
          <a:ext cx="520371" cy="6255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3090169" y="3756299"/>
        <a:ext cx="364260" cy="375312"/>
      </dsp:txXfrm>
    </dsp:sp>
    <dsp:sp modelId="{0F13AA27-BABD-4BF7-AA4D-A66A4D2203EE}">
      <dsp:nvSpPr>
        <dsp:cNvPr id="0" name=""/>
        <dsp:cNvSpPr/>
      </dsp:nvSpPr>
      <dsp:spPr>
        <a:xfrm>
          <a:off x="1258291" y="1968903"/>
          <a:ext cx="1853393" cy="1853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Act</a:t>
          </a:r>
        </a:p>
      </dsp:txBody>
      <dsp:txXfrm>
        <a:off x="1529714" y="2240326"/>
        <a:ext cx="1310547" cy="1310547"/>
      </dsp:txXfrm>
    </dsp:sp>
    <dsp:sp modelId="{D094117F-55F4-4D4B-B6E0-4428D46ACD1B}">
      <dsp:nvSpPr>
        <dsp:cNvPr id="0" name=""/>
        <dsp:cNvSpPr/>
      </dsp:nvSpPr>
      <dsp:spPr>
        <a:xfrm rot="18900000">
          <a:off x="2912725" y="1608744"/>
          <a:ext cx="492716" cy="6255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2934372" y="1786108"/>
        <a:ext cx="344901" cy="3753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840E2-F3D4-43B1-8860-C887FD618F56}">
      <dsp:nvSpPr>
        <dsp:cNvPr id="0" name=""/>
        <dsp:cNvSpPr/>
      </dsp:nvSpPr>
      <dsp:spPr>
        <a:xfrm>
          <a:off x="3226203" y="991"/>
          <a:ext cx="1853393" cy="1853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Plan</a:t>
          </a:r>
        </a:p>
      </dsp:txBody>
      <dsp:txXfrm>
        <a:off x="3497626" y="272414"/>
        <a:ext cx="1310547" cy="1310547"/>
      </dsp:txXfrm>
    </dsp:sp>
    <dsp:sp modelId="{29957A2B-8E2B-4E52-9F99-FFD6EB55C947}">
      <dsp:nvSpPr>
        <dsp:cNvPr id="0" name=""/>
        <dsp:cNvSpPr/>
      </dsp:nvSpPr>
      <dsp:spPr>
        <a:xfrm rot="2700000">
          <a:off x="4880637" y="1589023"/>
          <a:ext cx="492716" cy="6255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902284" y="1661867"/>
        <a:ext cx="344901" cy="375312"/>
      </dsp:txXfrm>
    </dsp:sp>
    <dsp:sp modelId="{EFAE9E27-ECE8-4CD1-91B5-9C66A6B0ADD2}">
      <dsp:nvSpPr>
        <dsp:cNvPr id="0" name=""/>
        <dsp:cNvSpPr/>
      </dsp:nvSpPr>
      <dsp:spPr>
        <a:xfrm>
          <a:off x="5194114" y="1968903"/>
          <a:ext cx="1853393" cy="1853393"/>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Do</a:t>
          </a:r>
        </a:p>
      </dsp:txBody>
      <dsp:txXfrm>
        <a:off x="5465537" y="2240326"/>
        <a:ext cx="1310547" cy="1310547"/>
      </dsp:txXfrm>
    </dsp:sp>
    <dsp:sp modelId="{8BA84934-A87B-4732-89E3-9A4074252379}">
      <dsp:nvSpPr>
        <dsp:cNvPr id="0" name=""/>
        <dsp:cNvSpPr/>
      </dsp:nvSpPr>
      <dsp:spPr>
        <a:xfrm rot="8100000">
          <a:off x="4900358" y="3556935"/>
          <a:ext cx="492716" cy="6255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5026526" y="3629779"/>
        <a:ext cx="344901" cy="375312"/>
      </dsp:txXfrm>
    </dsp:sp>
    <dsp:sp modelId="{5A0DADA7-940A-4BDE-9E6D-19495B9801DF}">
      <dsp:nvSpPr>
        <dsp:cNvPr id="0" name=""/>
        <dsp:cNvSpPr/>
      </dsp:nvSpPr>
      <dsp:spPr>
        <a:xfrm>
          <a:off x="3226203" y="3936814"/>
          <a:ext cx="1853393" cy="1853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Study</a:t>
          </a:r>
        </a:p>
      </dsp:txBody>
      <dsp:txXfrm>
        <a:off x="3497626" y="4208237"/>
        <a:ext cx="1310547" cy="1310547"/>
      </dsp:txXfrm>
    </dsp:sp>
    <dsp:sp modelId="{B0AEF9B3-2618-4D45-B46D-9ED937702065}">
      <dsp:nvSpPr>
        <dsp:cNvPr id="0" name=""/>
        <dsp:cNvSpPr/>
      </dsp:nvSpPr>
      <dsp:spPr>
        <a:xfrm rot="13500000">
          <a:off x="2932446" y="3576656"/>
          <a:ext cx="492716" cy="6255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3058614" y="3754020"/>
        <a:ext cx="344901" cy="375312"/>
      </dsp:txXfrm>
    </dsp:sp>
    <dsp:sp modelId="{0F13AA27-BABD-4BF7-AA4D-A66A4D2203EE}">
      <dsp:nvSpPr>
        <dsp:cNvPr id="0" name=""/>
        <dsp:cNvSpPr/>
      </dsp:nvSpPr>
      <dsp:spPr>
        <a:xfrm>
          <a:off x="1258291" y="1968903"/>
          <a:ext cx="1853393" cy="1853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Act</a:t>
          </a:r>
        </a:p>
      </dsp:txBody>
      <dsp:txXfrm>
        <a:off x="1529714" y="2240326"/>
        <a:ext cx="1310547" cy="1310547"/>
      </dsp:txXfrm>
    </dsp:sp>
    <dsp:sp modelId="{D094117F-55F4-4D4B-B6E0-4428D46ACD1B}">
      <dsp:nvSpPr>
        <dsp:cNvPr id="0" name=""/>
        <dsp:cNvSpPr/>
      </dsp:nvSpPr>
      <dsp:spPr>
        <a:xfrm rot="18900000">
          <a:off x="2912725" y="1608744"/>
          <a:ext cx="492716" cy="6255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2934372" y="1786108"/>
        <a:ext cx="344901" cy="375312"/>
      </dsp:txXfrm>
    </dsp:sp>
  </dsp:spTree>
</dsp:drawing>
</file>

<file path=ppt/diagrams/layout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png"/></Relationships>
</file>

<file path=ppt/drawings/drawing1.xml><?xml version="1.0" encoding="utf-8"?>
<c:userShapes xmlns:c="http://schemas.openxmlformats.org/drawingml/2006/chart">
  <cdr:relSizeAnchor xmlns:cdr="http://schemas.openxmlformats.org/drawingml/2006/chartDrawing">
    <cdr:from>
      <cdr:x>0.66147</cdr:x>
      <cdr:y>0.73938</cdr:y>
    </cdr:from>
    <cdr:to>
      <cdr:x>1</cdr:x>
      <cdr:y>0.80737</cdr:y>
    </cdr:to>
    <cdr:sp macro="" textlink="">
      <cdr:nvSpPr>
        <cdr:cNvPr id="2" name="TextBox 1"/>
        <cdr:cNvSpPr txBox="1"/>
      </cdr:nvSpPr>
      <cdr:spPr>
        <a:xfrm xmlns:a="http://schemas.openxmlformats.org/drawingml/2006/main">
          <a:off x="4038600" y="2486025"/>
          <a:ext cx="2066926" cy="2285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a:t>Pre</a:t>
          </a:r>
          <a:r>
            <a:rPr lang="en-US" sz="800" baseline="0"/>
            <a:t>-intervention  mean fall rate: 3.28</a:t>
          </a:r>
          <a:endParaRPr lang="en-US" sz="800"/>
        </a:p>
      </cdr:txBody>
    </cdr:sp>
  </cdr:relSizeAnchor>
  <cdr:relSizeAnchor xmlns:cdr="http://schemas.openxmlformats.org/drawingml/2006/chartDrawing">
    <cdr:from>
      <cdr:x>0.66147</cdr:x>
      <cdr:y>0.79603</cdr:y>
    </cdr:from>
    <cdr:to>
      <cdr:x>1</cdr:x>
      <cdr:y>0.86402</cdr:y>
    </cdr:to>
    <cdr:sp macro="" textlink="">
      <cdr:nvSpPr>
        <cdr:cNvPr id="3" name="TextBox 1"/>
        <cdr:cNvSpPr txBox="1"/>
      </cdr:nvSpPr>
      <cdr:spPr>
        <a:xfrm xmlns:a="http://schemas.openxmlformats.org/drawingml/2006/main">
          <a:off x="4095750" y="2676525"/>
          <a:ext cx="2066926" cy="2285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800" baseline="0"/>
            <a:t>Post-intervention  mean fall rate: 2.80</a:t>
          </a:r>
          <a:endParaRPr lang="en-US" sz="800"/>
        </a:p>
      </cdr:txBody>
    </cdr:sp>
  </cdr:relSizeAnchor>
</c:userShapes>
</file>

<file path=ppt/drawings/drawing2.xml><?xml version="1.0" encoding="utf-8"?>
<c:userShapes xmlns:c="http://schemas.openxmlformats.org/drawingml/2006/chart">
  <cdr:relSizeAnchor xmlns:cdr="http://schemas.openxmlformats.org/drawingml/2006/chartDrawing">
    <cdr:from>
      <cdr:x>0.60256</cdr:x>
      <cdr:y>0.80799</cdr:y>
    </cdr:from>
    <cdr:to>
      <cdr:x>0.98799</cdr:x>
      <cdr:y>0.8625</cdr:y>
    </cdr:to>
    <cdr:sp macro="" textlink="">
      <cdr:nvSpPr>
        <cdr:cNvPr id="2" name="TextBox 1"/>
        <cdr:cNvSpPr txBox="1"/>
      </cdr:nvSpPr>
      <cdr:spPr>
        <a:xfrm xmlns:a="http://schemas.openxmlformats.org/drawingml/2006/main">
          <a:off x="3581400" y="2667984"/>
          <a:ext cx="2290818" cy="17999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800"/>
            <a:t>Pre</a:t>
          </a:r>
          <a:r>
            <a:rPr lang="en-US" sz="800" baseline="0"/>
            <a:t>-intervention  mean fall with injury  rate: 1.00</a:t>
          </a:r>
          <a:endParaRPr lang="en-US" sz="800"/>
        </a:p>
      </cdr:txBody>
    </cdr:sp>
  </cdr:relSizeAnchor>
  <cdr:relSizeAnchor xmlns:cdr="http://schemas.openxmlformats.org/drawingml/2006/chartDrawing">
    <cdr:from>
      <cdr:x>0.60417</cdr:x>
      <cdr:y>0.87692</cdr:y>
    </cdr:from>
    <cdr:to>
      <cdr:x>1</cdr:x>
      <cdr:y>0.95317</cdr:y>
    </cdr:to>
    <cdr:sp macro="" textlink="">
      <cdr:nvSpPr>
        <cdr:cNvPr id="3" name="TextBox 1"/>
        <cdr:cNvSpPr txBox="1"/>
      </cdr:nvSpPr>
      <cdr:spPr>
        <a:xfrm xmlns:a="http://schemas.openxmlformats.org/drawingml/2006/main">
          <a:off x="3590925" y="2895600"/>
          <a:ext cx="2352675" cy="25175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800" baseline="0"/>
            <a:t>Post-intervention  mean fall with injury rate: 0.54</a:t>
          </a:r>
          <a:endParaRPr lang="en-US" sz="800"/>
        </a:p>
      </cdr:txBody>
    </cdr:sp>
  </cdr:relSizeAnchor>
</c:userShapes>
</file>

<file path=ppt/drawings/drawing3.xml><?xml version="1.0" encoding="utf-8"?>
<c:userShapes xmlns:c="http://schemas.openxmlformats.org/drawingml/2006/chart">
  <cdr:relSizeAnchor xmlns:cdr="http://schemas.openxmlformats.org/drawingml/2006/chartDrawing">
    <cdr:from>
      <cdr:x>0.61618</cdr:x>
      <cdr:y>0.76871</cdr:y>
    </cdr:from>
    <cdr:to>
      <cdr:x>1</cdr:x>
      <cdr:y>1</cdr:y>
    </cdr:to>
    <cdr:sp macro="" textlink="">
      <cdr:nvSpPr>
        <cdr:cNvPr id="2" name="TextBox 1"/>
        <cdr:cNvSpPr txBox="1"/>
      </cdr:nvSpPr>
      <cdr:spPr>
        <a:xfrm xmlns:a="http://schemas.openxmlformats.org/drawingml/2006/main">
          <a:off x="3409951" y="2228850"/>
          <a:ext cx="2124075" cy="647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dirty="0"/>
            <a:t>Pre</a:t>
          </a:r>
          <a:r>
            <a:rPr lang="en-US" sz="900" baseline="0" dirty="0"/>
            <a:t>-intervention mean fall rate: 3.04</a:t>
          </a:r>
        </a:p>
        <a:p xmlns:a="http://schemas.openxmlformats.org/drawingml/2006/main">
          <a:r>
            <a:rPr lang="en-US" sz="900" baseline="0" dirty="0"/>
            <a:t>Post-intervention mean fall rate: 3.10</a:t>
          </a:r>
          <a:endParaRPr lang="en-US" sz="900" dirty="0"/>
        </a:p>
      </cdr:txBody>
    </cdr:sp>
  </cdr:relSizeAnchor>
</c:userShapes>
</file>

<file path=ppt/drawings/drawing4.xml><?xml version="1.0" encoding="utf-8"?>
<c:userShapes xmlns:c="http://schemas.openxmlformats.org/drawingml/2006/chart">
  <cdr:relSizeAnchor xmlns:cdr="http://schemas.openxmlformats.org/drawingml/2006/chartDrawing">
    <cdr:from>
      <cdr:x>0.56214</cdr:x>
      <cdr:y>0.84564</cdr:y>
    </cdr:from>
    <cdr:to>
      <cdr:x>1</cdr:x>
      <cdr:y>1</cdr:y>
    </cdr:to>
    <cdr:sp macro="" textlink="">
      <cdr:nvSpPr>
        <cdr:cNvPr id="2" name="TextBox 1"/>
        <cdr:cNvSpPr txBox="1"/>
      </cdr:nvSpPr>
      <cdr:spPr>
        <a:xfrm xmlns:a="http://schemas.openxmlformats.org/drawingml/2006/main">
          <a:off x="2800351" y="2400300"/>
          <a:ext cx="2181224" cy="4381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800"/>
            <a:t>Pre-intervention</a:t>
          </a:r>
          <a:r>
            <a:rPr lang="en-US" sz="800" baseline="0"/>
            <a:t> mean fall with injury rate: 0.47</a:t>
          </a:r>
        </a:p>
        <a:p xmlns:a="http://schemas.openxmlformats.org/drawingml/2006/main">
          <a:r>
            <a:rPr lang="en-US" sz="800" baseline="0"/>
            <a:t>Post-intervention mean fall  with injury rate: 0.31</a:t>
          </a:r>
          <a:endParaRPr lang="en-US" sz="8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237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5273003" y="0"/>
            <a:ext cx="4033943" cy="352375"/>
          </a:xfrm>
          <a:prstGeom prst="rect">
            <a:avLst/>
          </a:prstGeom>
        </p:spPr>
        <p:txBody>
          <a:bodyPr vert="horz" lIns="93324" tIns="46662" rIns="93324" bIns="46662" rtlCol="0"/>
          <a:lstStyle>
            <a:lvl1pPr algn="r">
              <a:defRPr sz="1200"/>
            </a:lvl1pPr>
          </a:lstStyle>
          <a:p>
            <a:fld id="{29E40558-5007-4262-AFC6-2ECD7D718E67}" type="datetimeFigureOut">
              <a:rPr lang="en-US" smtClean="0"/>
              <a:t>10/9/2018</a:t>
            </a:fld>
            <a:endParaRPr lang="en-US" dirty="0"/>
          </a:p>
        </p:txBody>
      </p:sp>
      <p:sp>
        <p:nvSpPr>
          <p:cNvPr id="4" name="Slide Image Placeholder 3"/>
          <p:cNvSpPr>
            <a:spLocks noGrp="1" noRot="1" noChangeAspect="1"/>
          </p:cNvSpPr>
          <p:nvPr>
            <p:ph type="sldImg" idx="2"/>
          </p:nvPr>
        </p:nvSpPr>
        <p:spPr>
          <a:xfrm>
            <a:off x="2547938" y="877888"/>
            <a:ext cx="4213225" cy="2370137"/>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930910" y="3379866"/>
            <a:ext cx="7447280" cy="2765346"/>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0726"/>
            <a:ext cx="4033943" cy="352374"/>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3003" y="6670726"/>
            <a:ext cx="4033943" cy="352374"/>
          </a:xfrm>
          <a:prstGeom prst="rect">
            <a:avLst/>
          </a:prstGeom>
        </p:spPr>
        <p:txBody>
          <a:bodyPr vert="horz" lIns="93324" tIns="46662" rIns="93324" bIns="46662" rtlCol="0" anchor="b"/>
          <a:lstStyle>
            <a:lvl1pPr algn="r">
              <a:defRPr sz="1200"/>
            </a:lvl1pPr>
          </a:lstStyle>
          <a:p>
            <a:fld id="{C752D857-7D5D-4F9E-845A-A1A0BE529BDE}" type="slidenum">
              <a:rPr lang="en-US" smtClean="0"/>
              <a:t>‹#›</a:t>
            </a:fld>
            <a:endParaRPr lang="en-US" dirty="0"/>
          </a:p>
        </p:txBody>
      </p:sp>
    </p:spTree>
    <p:extLst>
      <p:ext uri="{BB962C8B-B14F-4D97-AF65-F5344CB8AC3E}">
        <p14:creationId xmlns:p14="http://schemas.microsoft.com/office/powerpoint/2010/main" val="1165649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3247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pPr defTabSz="933237" fontAlgn="base">
              <a:spcBef>
                <a:spcPct val="0"/>
              </a:spcBef>
              <a:spcAft>
                <a:spcPct val="0"/>
              </a:spcAft>
              <a:defRPr/>
            </a:pPr>
            <a:fld id="{B64E2381-17B8-4DA0-8263-5347DD909D75}" type="slidenum">
              <a:rPr lang="en-US">
                <a:solidFill>
                  <a:srgbClr val="000000"/>
                </a:solidFill>
                <a:latin typeface="Times New Roman" charset="0"/>
                <a:ea typeface="MS PGothic" charset="0"/>
              </a:rPr>
              <a:pPr defTabSz="933237" fontAlgn="base">
                <a:spcBef>
                  <a:spcPct val="0"/>
                </a:spcBef>
                <a:spcAft>
                  <a:spcPct val="0"/>
                </a:spcAft>
                <a:defRPr/>
              </a:pPr>
              <a:t>87</a:t>
            </a:fld>
            <a:endParaRPr lang="en-US">
              <a:solidFill>
                <a:srgbClr val="000000"/>
              </a:solidFill>
              <a:latin typeface="Times New Roman" charset="0"/>
              <a:ea typeface="MS PGothic"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096222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3237" fontAlgn="base">
              <a:spcBef>
                <a:spcPct val="0"/>
              </a:spcBef>
              <a:spcAft>
                <a:spcPct val="0"/>
              </a:spcAft>
              <a:defRPr/>
            </a:pPr>
            <a:fld id="{AB195869-74FB-44CC-82ED-0CC7058C28A5}" type="slidenum">
              <a:rPr lang="en-US">
                <a:solidFill>
                  <a:srgbClr val="000000"/>
                </a:solidFill>
                <a:latin typeface="Arial" charset="0"/>
                <a:ea typeface="MS PGothic" charset="0"/>
              </a:rPr>
              <a:pPr defTabSz="933237" fontAlgn="base">
                <a:spcBef>
                  <a:spcPct val="0"/>
                </a:spcBef>
                <a:spcAft>
                  <a:spcPct val="0"/>
                </a:spcAft>
                <a:defRPr/>
              </a:pPr>
              <a:t>88</a:t>
            </a:fld>
            <a:endParaRPr lang="en-US">
              <a:solidFill>
                <a:srgbClr val="000000"/>
              </a:solidFill>
              <a:latin typeface="Arial" charset="0"/>
              <a:ea typeface="MS PGothic" charset="0"/>
            </a:endParaRPr>
          </a:p>
        </p:txBody>
      </p:sp>
      <p:sp>
        <p:nvSpPr>
          <p:cNvPr id="806914" name="Rectangle 2"/>
          <p:cNvSpPr>
            <a:spLocks noGrp="1" noRot="1" noChangeAspect="1" noChangeArrowheads="1" noTextEdit="1"/>
          </p:cNvSpPr>
          <p:nvPr>
            <p:ph type="sldImg"/>
          </p:nvPr>
        </p:nvSpPr>
        <p:spPr>
          <a:ln/>
        </p:spPr>
      </p:sp>
      <p:sp>
        <p:nvSpPr>
          <p:cNvPr id="806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8853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3237" fontAlgn="base">
              <a:spcBef>
                <a:spcPct val="0"/>
              </a:spcBef>
              <a:spcAft>
                <a:spcPct val="0"/>
              </a:spcAft>
              <a:defRPr/>
            </a:pPr>
            <a:fld id="{314E81EE-84D3-437B-B64E-4F6569B2E4D8}" type="slidenum">
              <a:rPr lang="en-US">
                <a:solidFill>
                  <a:srgbClr val="000000"/>
                </a:solidFill>
                <a:latin typeface="Arial" charset="0"/>
                <a:ea typeface="MS PGothic" charset="0"/>
              </a:rPr>
              <a:pPr defTabSz="933237" fontAlgn="base">
                <a:spcBef>
                  <a:spcPct val="0"/>
                </a:spcBef>
                <a:spcAft>
                  <a:spcPct val="0"/>
                </a:spcAft>
                <a:defRPr/>
              </a:pPr>
              <a:t>89</a:t>
            </a:fld>
            <a:endParaRPr lang="en-US">
              <a:solidFill>
                <a:srgbClr val="000000"/>
              </a:solidFill>
              <a:latin typeface="Arial" charset="0"/>
              <a:ea typeface="MS PGothic" charset="0"/>
            </a:endParaRPr>
          </a:p>
        </p:txBody>
      </p:sp>
      <p:sp>
        <p:nvSpPr>
          <p:cNvPr id="808962" name="Rectangle 2"/>
          <p:cNvSpPr>
            <a:spLocks noGrp="1" noRot="1" noChangeAspect="1" noChangeArrowheads="1" noTextEdit="1"/>
          </p:cNvSpPr>
          <p:nvPr>
            <p:ph type="sldImg"/>
          </p:nvPr>
        </p:nvSpPr>
        <p:spPr>
          <a:ln/>
        </p:spPr>
      </p:sp>
      <p:sp>
        <p:nvSpPr>
          <p:cNvPr id="808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8924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33237" fontAlgn="base">
              <a:spcBef>
                <a:spcPct val="0"/>
              </a:spcBef>
              <a:spcAft>
                <a:spcPct val="0"/>
              </a:spcAft>
              <a:defRPr/>
            </a:pPr>
            <a:fld id="{F77EA09F-9435-49DC-B52E-468A1FED00E7}" type="slidenum">
              <a:rPr lang="en-US">
                <a:solidFill>
                  <a:srgbClr val="000000"/>
                </a:solidFill>
                <a:latin typeface="Times New Roman" charset="0"/>
                <a:ea typeface="MS PGothic" charset="0"/>
              </a:rPr>
              <a:pPr defTabSz="933237" fontAlgn="base">
                <a:spcBef>
                  <a:spcPct val="0"/>
                </a:spcBef>
                <a:spcAft>
                  <a:spcPct val="0"/>
                </a:spcAft>
                <a:defRPr/>
              </a:pPr>
              <a:t>91</a:t>
            </a:fld>
            <a:endParaRPr lang="en-US">
              <a:solidFill>
                <a:srgbClr val="000000"/>
              </a:solidFill>
              <a:latin typeface="Times New Roman" charset="0"/>
              <a:ea typeface="MS PGothic"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410174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pPr defTabSz="933237" fontAlgn="base">
              <a:spcBef>
                <a:spcPct val="0"/>
              </a:spcBef>
              <a:spcAft>
                <a:spcPct val="0"/>
              </a:spcAft>
              <a:defRPr/>
            </a:pPr>
            <a:fld id="{B5243696-3780-4F8F-8AF6-9E44E8EAFEA9}" type="slidenum">
              <a:rPr lang="en-US">
                <a:solidFill>
                  <a:srgbClr val="000000"/>
                </a:solidFill>
                <a:latin typeface="Times New Roman" charset="0"/>
                <a:ea typeface="MS PGothic" charset="0"/>
              </a:rPr>
              <a:pPr defTabSz="933237" fontAlgn="base">
                <a:spcBef>
                  <a:spcPct val="0"/>
                </a:spcBef>
                <a:spcAft>
                  <a:spcPct val="0"/>
                </a:spcAft>
                <a:defRPr/>
              </a:pPr>
              <a:t>97</a:t>
            </a:fld>
            <a:endParaRPr lang="en-US">
              <a:solidFill>
                <a:srgbClr val="000000"/>
              </a:solidFill>
              <a:latin typeface="Times New Roman" charset="0"/>
              <a:ea typeface="MS PGothic"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152094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Continuous quality improvement with ongoing rapid tests of change.</a:t>
            </a:r>
          </a:p>
        </p:txBody>
      </p:sp>
      <p:sp>
        <p:nvSpPr>
          <p:cNvPr id="4" name="Slide Number Placeholder 3"/>
          <p:cNvSpPr>
            <a:spLocks noGrp="1"/>
          </p:cNvSpPr>
          <p:nvPr>
            <p:ph type="sldNum" sz="quarter" idx="10"/>
          </p:nvPr>
        </p:nvSpPr>
        <p:spPr/>
        <p:txBody>
          <a:bodyPr/>
          <a:lstStyle/>
          <a:p>
            <a:pPr defTabSz="933237" fontAlgn="base">
              <a:spcBef>
                <a:spcPct val="0"/>
              </a:spcBef>
              <a:spcAft>
                <a:spcPct val="0"/>
              </a:spcAft>
              <a:defRPr/>
            </a:pPr>
            <a:fld id="{A3AAABE4-2F7F-42D4-85A0-0559885B138D}" type="slidenum">
              <a:rPr lang="en-US">
                <a:solidFill>
                  <a:srgbClr val="000000"/>
                </a:solidFill>
                <a:latin typeface="Arial" charset="0"/>
                <a:ea typeface="MS PGothic" charset="0"/>
              </a:rPr>
              <a:pPr defTabSz="933237" fontAlgn="base">
                <a:spcBef>
                  <a:spcPct val="0"/>
                </a:spcBef>
                <a:spcAft>
                  <a:spcPct val="0"/>
                </a:spcAft>
                <a:defRPr/>
              </a:pPr>
              <a:t>105</a:t>
            </a:fld>
            <a:endParaRPr lang="en-US">
              <a:solidFill>
                <a:srgbClr val="000000"/>
              </a:solidFill>
              <a:latin typeface="Arial" charset="0"/>
              <a:ea typeface="MS PGothic" charset="0"/>
            </a:endParaRPr>
          </a:p>
        </p:txBody>
      </p:sp>
    </p:spTree>
    <p:extLst>
      <p:ext uri="{BB962C8B-B14F-4D97-AF65-F5344CB8AC3E}">
        <p14:creationId xmlns:p14="http://schemas.microsoft.com/office/powerpoint/2010/main" val="1730621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defTabSz="933237" eaLnBrk="0" fontAlgn="base" hangingPunct="0">
              <a:spcBef>
                <a:spcPct val="0"/>
              </a:spcBef>
              <a:spcAft>
                <a:spcPct val="0"/>
              </a:spcAft>
              <a:defRPr/>
            </a:pPr>
            <a:fld id="{64332F11-35C0-4F8D-BF57-974689119127}" type="slidenum">
              <a:rPr lang="en-US">
                <a:solidFill>
                  <a:srgbClr val="000000"/>
                </a:solidFill>
                <a:latin typeface="Times New Roman" charset="0"/>
              </a:rPr>
              <a:pPr defTabSz="933237" eaLnBrk="0" fontAlgn="base" hangingPunct="0">
                <a:spcBef>
                  <a:spcPct val="0"/>
                </a:spcBef>
                <a:spcAft>
                  <a:spcPct val="0"/>
                </a:spcAft>
                <a:defRPr/>
              </a:pPr>
              <a:t>112</a:t>
            </a:fld>
            <a:endParaRPr lang="en-US">
              <a:solidFill>
                <a:srgbClr val="000000"/>
              </a:solidFill>
              <a:latin typeface="Times New Roman"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363696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needs to consider sobering statistics such as these from the Centers for Disease Control and Prevention:</a:t>
            </a:r>
          </a:p>
          <a:p>
            <a:pPr lvl="0"/>
            <a:r>
              <a:rPr lang="en-US" dirty="0"/>
              <a:t>In the next 13 seconds, an older adult will be treated in a hospital emergency department (ED)for injuries related to a fall. </a:t>
            </a:r>
          </a:p>
          <a:p>
            <a:pPr lvl="0"/>
            <a:r>
              <a:rPr lang="en-US" dirty="0"/>
              <a:t>In the next 20 minutes, an older adult will die from injuries caused by a fall. </a:t>
            </a:r>
          </a:p>
          <a:p>
            <a:pPr lvl="0"/>
            <a:r>
              <a:rPr lang="en-US" dirty="0"/>
              <a:t>Falls cause more than half (55%) of traumatic brain injuries among children ages 0 to 14 years.    </a:t>
            </a:r>
          </a:p>
          <a:p>
            <a:pPr lvl="0"/>
            <a:r>
              <a:rPr lang="en-US" dirty="0"/>
              <a:t>People ages 85 and older are 10 to 15 times more likely to sustain hip fractures than are those ages 60 to 65.     </a:t>
            </a:r>
          </a:p>
          <a:p>
            <a:r>
              <a:rPr lang="en-US" dirty="0"/>
              <a:t> </a:t>
            </a:r>
          </a:p>
          <a:p>
            <a:r>
              <a:rPr lang="en-US" dirty="0"/>
              <a:t>These statistics reflect the vulnerability of those we care for and must drive changes in practice. They should support changes to your fall and fall-injury programs that are population-specific based on age group, injury risk, and gender. As a start, every organization should answer the following three questions: </a:t>
            </a:r>
          </a:p>
          <a:p>
            <a:endParaRPr lang="en-US" dirty="0"/>
          </a:p>
          <a:p>
            <a:endParaRPr lang="en-US" dirty="0"/>
          </a:p>
        </p:txBody>
      </p:sp>
      <p:sp>
        <p:nvSpPr>
          <p:cNvPr id="4" name="Slide Number Placeholder 3"/>
          <p:cNvSpPr>
            <a:spLocks noGrp="1"/>
          </p:cNvSpPr>
          <p:nvPr>
            <p:ph type="sldNum" sz="quarter" idx="10"/>
          </p:nvPr>
        </p:nvSpPr>
        <p:spPr/>
        <p:txBody>
          <a:bodyPr/>
          <a:lstStyle/>
          <a:p>
            <a:pPr defTabSz="933237" eaLnBrk="0" fontAlgn="base" hangingPunct="0">
              <a:spcBef>
                <a:spcPct val="0"/>
              </a:spcBef>
              <a:spcAft>
                <a:spcPct val="0"/>
              </a:spcAft>
              <a:defRPr/>
            </a:pPr>
            <a:fld id="{EF6E8015-4192-4A9B-9CDE-D6C9AFE95134}" type="slidenum">
              <a:rPr lang="en-US">
                <a:solidFill>
                  <a:srgbClr val="000000"/>
                </a:solidFill>
                <a:latin typeface="Times New Roman" charset="0"/>
              </a:rPr>
              <a:pPr defTabSz="933237" eaLnBrk="0" fontAlgn="base" hangingPunct="0">
                <a:spcBef>
                  <a:spcPct val="0"/>
                </a:spcBef>
                <a:spcAft>
                  <a:spcPct val="0"/>
                </a:spcAft>
                <a:defRPr/>
              </a:pPr>
              <a:t>116</a:t>
            </a:fld>
            <a:endParaRPr lang="en-US" dirty="0">
              <a:solidFill>
                <a:srgbClr val="000000"/>
              </a:solidFill>
              <a:latin typeface="Times New Roman" charset="0"/>
            </a:endParaRPr>
          </a:p>
        </p:txBody>
      </p:sp>
    </p:spTree>
    <p:extLst>
      <p:ext uri="{BB962C8B-B14F-4D97-AF65-F5344CB8AC3E}">
        <p14:creationId xmlns:p14="http://schemas.microsoft.com/office/powerpoint/2010/main" val="1190992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effective</a:t>
            </a:r>
          </a:p>
          <a:p>
            <a:r>
              <a:rPr lang="en-US" dirty="0"/>
              <a:t>- = ineffective</a:t>
            </a:r>
          </a:p>
        </p:txBody>
      </p:sp>
      <p:sp>
        <p:nvSpPr>
          <p:cNvPr id="4" name="Slide Number Placeholder 3"/>
          <p:cNvSpPr>
            <a:spLocks noGrp="1"/>
          </p:cNvSpPr>
          <p:nvPr>
            <p:ph type="sldNum" sz="quarter" idx="10"/>
          </p:nvPr>
        </p:nvSpPr>
        <p:spPr/>
        <p:txBody>
          <a:bodyPr/>
          <a:lstStyle/>
          <a:p>
            <a:pPr defTabSz="933237" eaLnBrk="0" fontAlgn="base" hangingPunct="0">
              <a:spcBef>
                <a:spcPct val="0"/>
              </a:spcBef>
              <a:spcAft>
                <a:spcPct val="0"/>
              </a:spcAft>
              <a:defRPr/>
            </a:pPr>
            <a:fld id="{748F91AF-7C4C-4448-A6FB-A4623AD06B5C}" type="slidenum">
              <a:rPr lang="en-US">
                <a:solidFill>
                  <a:srgbClr val="000000"/>
                </a:solidFill>
                <a:latin typeface="Times New Roman" charset="0"/>
              </a:rPr>
              <a:pPr defTabSz="933237" eaLnBrk="0" fontAlgn="base" hangingPunct="0">
                <a:spcBef>
                  <a:spcPct val="0"/>
                </a:spcBef>
                <a:spcAft>
                  <a:spcPct val="0"/>
                </a:spcAft>
                <a:defRPr/>
              </a:pPr>
              <a:t>121</a:t>
            </a:fld>
            <a:endParaRPr lang="en-US">
              <a:solidFill>
                <a:srgbClr val="000000"/>
              </a:solidFill>
              <a:latin typeface="Times New Roman" charset="0"/>
            </a:endParaRPr>
          </a:p>
        </p:txBody>
      </p:sp>
    </p:spTree>
    <p:extLst>
      <p:ext uri="{BB962C8B-B14F-4D97-AF65-F5344CB8AC3E}">
        <p14:creationId xmlns:p14="http://schemas.microsoft.com/office/powerpoint/2010/main" val="3877922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pPr defTabSz="933237" eaLnBrk="0" fontAlgn="base" hangingPunct="0">
              <a:spcBef>
                <a:spcPct val="0"/>
              </a:spcBef>
              <a:spcAft>
                <a:spcPct val="0"/>
              </a:spcAft>
              <a:defRPr/>
            </a:pPr>
            <a:fld id="{1D10D115-75E5-4ECD-8D52-E71A075B341C}" type="slidenum">
              <a:rPr lang="en-US">
                <a:solidFill>
                  <a:prstClr val="black"/>
                </a:solidFill>
                <a:latin typeface="Times New Roman" charset="0"/>
              </a:rPr>
              <a:pPr defTabSz="933237" eaLnBrk="0" fontAlgn="base" hangingPunct="0">
                <a:spcBef>
                  <a:spcPct val="0"/>
                </a:spcBef>
                <a:spcAft>
                  <a:spcPct val="0"/>
                </a:spcAft>
                <a:defRPr/>
              </a:pPr>
              <a:t>123</a:t>
            </a:fld>
            <a:endParaRPr lang="en-US" dirty="0">
              <a:solidFill>
                <a:prstClr val="black"/>
              </a:solidFill>
              <a:latin typeface="Times New Roman" charset="0"/>
            </a:endParaRPr>
          </a:p>
        </p:txBody>
      </p:sp>
      <p:sp>
        <p:nvSpPr>
          <p:cNvPr id="54275" name="Slide Image Placeholder 1"/>
          <p:cNvSpPr>
            <a:spLocks noGrp="1" noRot="1" noChangeAspect="1" noTextEdit="1"/>
          </p:cNvSpPr>
          <p:nvPr>
            <p:ph type="sldImg"/>
          </p:nvPr>
        </p:nvSpPr>
        <p:spPr>
          <a:ln/>
        </p:spPr>
      </p:sp>
      <p:sp>
        <p:nvSpPr>
          <p:cNvPr id="54276" name="Notes Placeholder 2"/>
          <p:cNvSpPr>
            <a:spLocks noGrp="1"/>
          </p:cNvSpPr>
          <p:nvPr>
            <p:ph type="body" idx="1"/>
          </p:nvPr>
        </p:nvSpPr>
        <p:spPr>
          <a:xfrm>
            <a:off x="1238969" y="3331421"/>
            <a:ext cx="6814329" cy="3156084"/>
          </a:xfrm>
          <a:noFill/>
          <a:ln/>
        </p:spPr>
        <p:txBody>
          <a:bodyPr lIns="93156" tIns="46578" rIns="93156" bIns="46578"/>
          <a:lstStyle/>
          <a:p>
            <a:pPr eaLnBrk="1" hangingPunct="1">
              <a:lnSpc>
                <a:spcPct val="80000"/>
              </a:lnSpc>
            </a:pPr>
            <a:endParaRPr lang="en-US" sz="1100" dirty="0">
              <a:latin typeface="Arial" pitchFamily="34" charset="0"/>
            </a:endParaRPr>
          </a:p>
        </p:txBody>
      </p:sp>
      <p:sp>
        <p:nvSpPr>
          <p:cNvPr id="54277" name="Slide Number Placeholder 3"/>
          <p:cNvSpPr txBox="1">
            <a:spLocks noGrp="1"/>
          </p:cNvSpPr>
          <p:nvPr/>
        </p:nvSpPr>
        <p:spPr bwMode="auto">
          <a:xfrm>
            <a:off x="5265620" y="6662843"/>
            <a:ext cx="4026649" cy="350676"/>
          </a:xfrm>
          <a:prstGeom prst="rect">
            <a:avLst/>
          </a:prstGeom>
          <a:noFill/>
          <a:ln w="9525">
            <a:noFill/>
            <a:miter lim="800000"/>
            <a:headEnd/>
            <a:tailEnd/>
          </a:ln>
        </p:spPr>
        <p:txBody>
          <a:bodyPr lIns="93156" tIns="46578" rIns="93156" bIns="46578" anchor="b"/>
          <a:lstStyle/>
          <a:p>
            <a:pPr algn="r" defTabSz="946168" eaLnBrk="0" fontAlgn="base" hangingPunct="0">
              <a:spcBef>
                <a:spcPct val="0"/>
              </a:spcBef>
              <a:spcAft>
                <a:spcPct val="0"/>
              </a:spcAft>
              <a:defRPr/>
            </a:pPr>
            <a:fld id="{21854F0F-53C3-43DC-B776-286C0D034B18}" type="slidenum">
              <a:rPr lang="en-US" sz="1200">
                <a:solidFill>
                  <a:srgbClr val="000000"/>
                </a:solidFill>
                <a:latin typeface="Arial" pitchFamily="34" charset="0"/>
              </a:rPr>
              <a:pPr algn="r" defTabSz="946168" eaLnBrk="0" fontAlgn="base" hangingPunct="0">
                <a:spcBef>
                  <a:spcPct val="0"/>
                </a:spcBef>
                <a:spcAft>
                  <a:spcPct val="0"/>
                </a:spcAft>
                <a:defRPr/>
              </a:pPr>
              <a:t>123</a:t>
            </a:fld>
            <a:endParaRPr lang="en-US" sz="1200" dirty="0">
              <a:solidFill>
                <a:srgbClr val="000000"/>
              </a:solidFill>
              <a:latin typeface="Arial" pitchFamily="34" charset="0"/>
            </a:endParaRPr>
          </a:p>
        </p:txBody>
      </p:sp>
    </p:spTree>
    <p:extLst>
      <p:ext uri="{BB962C8B-B14F-4D97-AF65-F5344CB8AC3E}">
        <p14:creationId xmlns:p14="http://schemas.microsoft.com/office/powerpoint/2010/main" val="224178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3237">
              <a:defRPr/>
            </a:pPr>
            <a:fld id="{787160C1-C5DD-A340-8FE3-2E885281BF37}" type="slidenum">
              <a:rPr lang="en-US">
                <a:solidFill>
                  <a:prstClr val="black"/>
                </a:solidFill>
                <a:latin typeface="Calibri" panose="020F0502020204030204"/>
              </a:rPr>
              <a:pPr defTabSz="933237">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32392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33237" eaLnBrk="0" fontAlgn="base" hangingPunct="0">
              <a:spcBef>
                <a:spcPct val="0"/>
              </a:spcBef>
              <a:spcAft>
                <a:spcPct val="0"/>
              </a:spcAft>
              <a:defRPr/>
            </a:pPr>
            <a:fld id="{9779C704-6218-408D-913E-C9F6DD729BC4}" type="slidenum">
              <a:rPr lang="en-US">
                <a:solidFill>
                  <a:srgbClr val="000000"/>
                </a:solidFill>
                <a:latin typeface="Times New Roman" charset="0"/>
              </a:rPr>
              <a:pPr defTabSz="933237" eaLnBrk="0" fontAlgn="base" hangingPunct="0">
                <a:spcBef>
                  <a:spcPct val="0"/>
                </a:spcBef>
                <a:spcAft>
                  <a:spcPct val="0"/>
                </a:spcAft>
                <a:defRPr/>
              </a:pPr>
              <a:t>133</a:t>
            </a:fld>
            <a:endParaRPr lang="en-US">
              <a:solidFill>
                <a:srgbClr val="000000"/>
              </a:solidFill>
              <a:latin typeface="Times New Roman" charset="0"/>
            </a:endParaRPr>
          </a:p>
        </p:txBody>
      </p:sp>
      <p:sp>
        <p:nvSpPr>
          <p:cNvPr id="56323" name="Rectangle 2"/>
          <p:cNvSpPr>
            <a:spLocks noGrp="1" noRot="1" noChangeAspect="1" noChangeArrowheads="1" noTextEdit="1"/>
          </p:cNvSpPr>
          <p:nvPr>
            <p:ph type="sldImg"/>
          </p:nvPr>
        </p:nvSpPr>
        <p:spPr bwMode="auto">
          <a:xfrm>
            <a:off x="2332038" y="536575"/>
            <a:ext cx="4648200" cy="2614613"/>
          </a:xfrm>
          <a:noFill/>
          <a:ln>
            <a:solidFill>
              <a:srgbClr val="000000"/>
            </a:solidFill>
            <a:miter lim="800000"/>
            <a:headEnd/>
            <a:tailEnd/>
          </a:ln>
        </p:spPr>
      </p:sp>
      <p:sp>
        <p:nvSpPr>
          <p:cNvPr id="56324" name="Rectangle 3"/>
          <p:cNvSpPr>
            <a:spLocks noGrp="1" noChangeArrowheads="1"/>
          </p:cNvSpPr>
          <p:nvPr>
            <p:ph type="body" idx="1"/>
          </p:nvPr>
        </p:nvSpPr>
        <p:spPr bwMode="auto">
          <a:xfrm>
            <a:off x="1239061" y="3335973"/>
            <a:ext cx="6830983" cy="3159176"/>
          </a:xfrm>
          <a:noFill/>
        </p:spPr>
        <p:txBody>
          <a:bodyPr wrap="square" lIns="92331" tIns="45355" rIns="92331" bIns="45355"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7447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3237" eaLnBrk="0" fontAlgn="base" hangingPunct="0">
              <a:spcBef>
                <a:spcPct val="0"/>
              </a:spcBef>
              <a:spcAft>
                <a:spcPct val="0"/>
              </a:spcAft>
              <a:defRPr/>
            </a:pPr>
            <a:fld id="{7F0EC556-D0B2-4923-9683-EADA4E9C8AD6}" type="slidenum">
              <a:rPr lang="en-US">
                <a:solidFill>
                  <a:srgbClr val="000000"/>
                </a:solidFill>
                <a:latin typeface="Times New Roman" charset="0"/>
              </a:rPr>
              <a:pPr defTabSz="933237" eaLnBrk="0" fontAlgn="base" hangingPunct="0">
                <a:spcBef>
                  <a:spcPct val="0"/>
                </a:spcBef>
                <a:spcAft>
                  <a:spcPct val="0"/>
                </a:spcAft>
                <a:defRPr/>
              </a:pPr>
              <a:t>135</a:t>
            </a:fld>
            <a:endParaRPr lang="en-US">
              <a:solidFill>
                <a:srgbClr val="000000"/>
              </a:solidFill>
              <a:latin typeface="Times New Roman" charset="0"/>
            </a:endParaRPr>
          </a:p>
        </p:txBody>
      </p:sp>
    </p:spTree>
    <p:extLst>
      <p:ext uri="{BB962C8B-B14F-4D97-AF65-F5344CB8AC3E}">
        <p14:creationId xmlns:p14="http://schemas.microsoft.com/office/powerpoint/2010/main" val="3197136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33237" eaLnBrk="0" fontAlgn="base" hangingPunct="0">
              <a:spcBef>
                <a:spcPct val="0"/>
              </a:spcBef>
              <a:spcAft>
                <a:spcPct val="0"/>
              </a:spcAft>
              <a:defRPr/>
            </a:pPr>
            <a:fld id="{56B669CB-3E28-44C1-942B-F30FEF3C3AEC}" type="slidenum">
              <a:rPr lang="en-US">
                <a:solidFill>
                  <a:srgbClr val="000000"/>
                </a:solidFill>
                <a:latin typeface="Times New Roman" charset="0"/>
              </a:rPr>
              <a:pPr defTabSz="933237" eaLnBrk="0" fontAlgn="base" hangingPunct="0">
                <a:spcBef>
                  <a:spcPct val="0"/>
                </a:spcBef>
                <a:spcAft>
                  <a:spcPct val="0"/>
                </a:spcAft>
                <a:defRPr/>
              </a:pPr>
              <a:t>136</a:t>
            </a:fld>
            <a:endParaRPr lang="en-US">
              <a:solidFill>
                <a:srgbClr val="000000"/>
              </a:solidFill>
              <a:latin typeface="Times New Roman" charset="0"/>
            </a:endParaRPr>
          </a:p>
        </p:txBody>
      </p:sp>
      <p:sp>
        <p:nvSpPr>
          <p:cNvPr id="19459" name="Rectangle 2"/>
          <p:cNvSpPr>
            <a:spLocks noGrp="1" noRot="1" noChangeAspect="1" noChangeArrowheads="1" noTextEdit="1"/>
          </p:cNvSpPr>
          <p:nvPr>
            <p:ph type="sldImg"/>
          </p:nvPr>
        </p:nvSpPr>
        <p:spPr bwMode="auto">
          <a:xfrm>
            <a:off x="2332038" y="536575"/>
            <a:ext cx="4646612" cy="2614613"/>
          </a:xfrm>
          <a:noFill/>
          <a:ln>
            <a:solidFill>
              <a:srgbClr val="000000"/>
            </a:solidFill>
            <a:miter lim="800000"/>
            <a:headEnd/>
            <a:tailEnd/>
          </a:ln>
        </p:spPr>
      </p:sp>
      <p:sp>
        <p:nvSpPr>
          <p:cNvPr id="19460" name="Rectangle 3"/>
          <p:cNvSpPr>
            <a:spLocks noGrp="1" noChangeArrowheads="1"/>
          </p:cNvSpPr>
          <p:nvPr>
            <p:ph type="body" idx="1"/>
          </p:nvPr>
        </p:nvSpPr>
        <p:spPr bwMode="auto">
          <a:xfrm>
            <a:off x="1239061" y="3335973"/>
            <a:ext cx="6830983" cy="3159176"/>
          </a:xfrm>
          <a:noFill/>
        </p:spPr>
        <p:txBody>
          <a:bodyPr wrap="square" lIns="93303" tIns="46651" rIns="93303" bIns="46651" numCol="1" anchor="t" anchorCtr="0" compatLnSpc="1">
            <a:prstTxWarp prst="textNoShape">
              <a:avLst/>
            </a:prstTxWarp>
          </a:bodyPr>
          <a:lstStyle/>
          <a:p>
            <a:pPr eaLnBrk="1" hangingPunct="1">
              <a:spcBef>
                <a:spcPct val="0"/>
              </a:spcBef>
            </a:pPr>
            <a:endParaRPr lang="en-US" sz="900" dirty="0"/>
          </a:p>
        </p:txBody>
      </p:sp>
    </p:spTree>
    <p:extLst>
      <p:ext uri="{BB962C8B-B14F-4D97-AF65-F5344CB8AC3E}">
        <p14:creationId xmlns:p14="http://schemas.microsoft.com/office/powerpoint/2010/main" val="1364325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5273003" y="6670726"/>
            <a:ext cx="4033943" cy="351155"/>
          </a:xfrm>
          <a:prstGeom prst="rect">
            <a:avLst/>
          </a:prstGeom>
          <a:noFill/>
          <a:ln>
            <a:miter lim="800000"/>
            <a:headEnd/>
            <a:tailEnd/>
          </a:ln>
        </p:spPr>
        <p:txBody>
          <a:bodyPr lIns="93324" tIns="46662" rIns="93324" bIns="46662" anchor="b"/>
          <a:lstStyle/>
          <a:p>
            <a:pPr algn="r" defTabSz="933237" eaLnBrk="0" fontAlgn="base" hangingPunct="0">
              <a:spcBef>
                <a:spcPct val="0"/>
              </a:spcBef>
              <a:spcAft>
                <a:spcPct val="0"/>
              </a:spcAft>
              <a:defRPr/>
            </a:pPr>
            <a:fld id="{3556DAD4-1102-438A-AC50-BD1323969BD2}" type="slidenum">
              <a:rPr lang="en-US" sz="1200">
                <a:solidFill>
                  <a:srgbClr val="000000"/>
                </a:solidFill>
                <a:latin typeface="Calibri"/>
              </a:rPr>
              <a:pPr algn="r" defTabSz="933237" eaLnBrk="0" fontAlgn="base" hangingPunct="0">
                <a:spcBef>
                  <a:spcPct val="0"/>
                </a:spcBef>
                <a:spcAft>
                  <a:spcPct val="0"/>
                </a:spcAft>
                <a:defRPr/>
              </a:pPr>
              <a:t>137</a:t>
            </a:fld>
            <a:endParaRPr lang="en-US" sz="1200">
              <a:solidFill>
                <a:srgbClr val="000000"/>
              </a:solidFill>
              <a:latin typeface="Calibri"/>
            </a:endParaRPr>
          </a:p>
        </p:txBody>
      </p:sp>
      <p:sp>
        <p:nvSpPr>
          <p:cNvPr id="20483" name="Rectangle 2"/>
          <p:cNvSpPr>
            <a:spLocks noGrp="1" noRot="1" noChangeAspect="1" noChangeArrowheads="1" noTextEdit="1"/>
          </p:cNvSpPr>
          <p:nvPr>
            <p:ph type="sldImg"/>
          </p:nvPr>
        </p:nvSpPr>
        <p:spPr bwMode="auto">
          <a:xfrm>
            <a:off x="2332038" y="536575"/>
            <a:ext cx="4648200" cy="2614613"/>
          </a:xfrm>
          <a:noFill/>
          <a:ln>
            <a:solidFill>
              <a:srgbClr val="000000"/>
            </a:solidFill>
            <a:miter lim="800000"/>
            <a:headEnd/>
            <a:tailEnd/>
          </a:ln>
        </p:spPr>
      </p:sp>
      <p:sp>
        <p:nvSpPr>
          <p:cNvPr id="20484" name="Rectangle 3"/>
          <p:cNvSpPr>
            <a:spLocks noGrp="1" noChangeArrowheads="1"/>
          </p:cNvSpPr>
          <p:nvPr>
            <p:ph type="body" idx="1"/>
          </p:nvPr>
        </p:nvSpPr>
        <p:spPr bwMode="auto">
          <a:xfrm>
            <a:off x="1239061" y="3335973"/>
            <a:ext cx="6830983" cy="3159176"/>
          </a:xfrm>
          <a:noFill/>
        </p:spPr>
        <p:txBody>
          <a:bodyPr wrap="square" lIns="93303" tIns="46651" rIns="93303" bIns="46651"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3947723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5273003" y="6670726"/>
            <a:ext cx="4033943" cy="351155"/>
          </a:xfrm>
          <a:prstGeom prst="rect">
            <a:avLst/>
          </a:prstGeom>
          <a:noFill/>
          <a:ln>
            <a:miter lim="800000"/>
            <a:headEnd/>
            <a:tailEnd/>
          </a:ln>
        </p:spPr>
        <p:txBody>
          <a:bodyPr lIns="93324" tIns="46662" rIns="93324" bIns="46662" anchor="b"/>
          <a:lstStyle/>
          <a:p>
            <a:pPr algn="r" defTabSz="933237" eaLnBrk="0" fontAlgn="base" hangingPunct="0">
              <a:spcBef>
                <a:spcPct val="0"/>
              </a:spcBef>
              <a:spcAft>
                <a:spcPct val="0"/>
              </a:spcAft>
              <a:defRPr/>
            </a:pPr>
            <a:fld id="{ECDBAA78-4DA9-44C4-9D79-A10888B258E1}" type="slidenum">
              <a:rPr lang="en-US" sz="1200">
                <a:solidFill>
                  <a:srgbClr val="000000"/>
                </a:solidFill>
                <a:latin typeface="Calibri"/>
              </a:rPr>
              <a:pPr algn="r" defTabSz="933237" eaLnBrk="0" fontAlgn="base" hangingPunct="0">
                <a:spcBef>
                  <a:spcPct val="0"/>
                </a:spcBef>
                <a:spcAft>
                  <a:spcPct val="0"/>
                </a:spcAft>
                <a:defRPr/>
              </a:pPr>
              <a:t>138</a:t>
            </a:fld>
            <a:endParaRPr lang="en-US" sz="1200">
              <a:solidFill>
                <a:srgbClr val="000000"/>
              </a:solidFill>
              <a:latin typeface="Calibri"/>
            </a:endParaRPr>
          </a:p>
        </p:txBody>
      </p:sp>
      <p:sp>
        <p:nvSpPr>
          <p:cNvPr id="21507" name="Rectangle 2"/>
          <p:cNvSpPr>
            <a:spLocks noGrp="1" noRot="1" noChangeAspect="1" noChangeArrowheads="1" noTextEdit="1"/>
          </p:cNvSpPr>
          <p:nvPr>
            <p:ph type="sldImg"/>
          </p:nvPr>
        </p:nvSpPr>
        <p:spPr bwMode="auto">
          <a:xfrm>
            <a:off x="2332038" y="536575"/>
            <a:ext cx="4648200" cy="2614613"/>
          </a:xfrm>
          <a:noFill/>
          <a:ln>
            <a:solidFill>
              <a:srgbClr val="000000"/>
            </a:solidFill>
            <a:miter lim="800000"/>
            <a:headEnd/>
            <a:tailEnd/>
          </a:ln>
        </p:spPr>
      </p:sp>
      <p:sp>
        <p:nvSpPr>
          <p:cNvPr id="21508" name="Rectangle 3"/>
          <p:cNvSpPr>
            <a:spLocks noGrp="1" noChangeArrowheads="1"/>
          </p:cNvSpPr>
          <p:nvPr>
            <p:ph type="body" idx="1"/>
          </p:nvPr>
        </p:nvSpPr>
        <p:spPr bwMode="auto">
          <a:xfrm>
            <a:off x="1239061" y="3335973"/>
            <a:ext cx="6830983" cy="3159176"/>
          </a:xfrm>
          <a:noFill/>
        </p:spPr>
        <p:txBody>
          <a:bodyPr wrap="square" lIns="93303" tIns="46651" rIns="93303" bIns="46651"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813723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33237" eaLnBrk="0" fontAlgn="base" hangingPunct="0">
              <a:spcBef>
                <a:spcPct val="0"/>
              </a:spcBef>
              <a:spcAft>
                <a:spcPct val="0"/>
              </a:spcAft>
              <a:defRPr/>
            </a:pPr>
            <a:fld id="{D07DEB37-8BDD-4D22-97FB-5180B32CE099}" type="slidenum">
              <a:rPr lang="en-US">
                <a:solidFill>
                  <a:srgbClr val="000000"/>
                </a:solidFill>
                <a:latin typeface="Times New Roman" charset="0"/>
              </a:rPr>
              <a:pPr defTabSz="933237" eaLnBrk="0" fontAlgn="base" hangingPunct="0">
                <a:spcBef>
                  <a:spcPct val="0"/>
                </a:spcBef>
                <a:spcAft>
                  <a:spcPct val="0"/>
                </a:spcAft>
                <a:defRPr/>
              </a:pPr>
              <a:t>139</a:t>
            </a:fld>
            <a:endParaRPr lang="en-US">
              <a:solidFill>
                <a:srgbClr val="000000"/>
              </a:solidFill>
              <a:latin typeface="Times New Roman" charset="0"/>
            </a:endParaRPr>
          </a:p>
        </p:txBody>
      </p:sp>
      <p:sp>
        <p:nvSpPr>
          <p:cNvPr id="24579" name="Rectangle 2"/>
          <p:cNvSpPr>
            <a:spLocks noGrp="1" noRot="1" noChangeAspect="1" noChangeArrowheads="1" noTextEdit="1"/>
          </p:cNvSpPr>
          <p:nvPr>
            <p:ph type="sldImg"/>
          </p:nvPr>
        </p:nvSpPr>
        <p:spPr bwMode="auto">
          <a:xfrm>
            <a:off x="2332038" y="536575"/>
            <a:ext cx="4646612" cy="2614613"/>
          </a:xfrm>
          <a:noFill/>
          <a:ln>
            <a:solidFill>
              <a:srgbClr val="000000"/>
            </a:solidFill>
            <a:miter lim="800000"/>
            <a:headEnd/>
            <a:tailEnd/>
          </a:ln>
        </p:spPr>
      </p:sp>
      <p:sp>
        <p:nvSpPr>
          <p:cNvPr id="24580" name="Rectangle 3"/>
          <p:cNvSpPr>
            <a:spLocks noGrp="1" noChangeArrowheads="1"/>
          </p:cNvSpPr>
          <p:nvPr>
            <p:ph type="body" idx="1"/>
          </p:nvPr>
        </p:nvSpPr>
        <p:spPr bwMode="auto">
          <a:xfrm>
            <a:off x="1239061" y="3335973"/>
            <a:ext cx="6830983" cy="3159176"/>
          </a:xfrm>
          <a:noFill/>
        </p:spPr>
        <p:txBody>
          <a:bodyPr wrap="square" lIns="93303" tIns="46651" rIns="93303" bIns="46651"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41866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3237" eaLnBrk="0" fontAlgn="base" hangingPunct="0">
              <a:spcBef>
                <a:spcPct val="0"/>
              </a:spcBef>
              <a:spcAft>
                <a:spcPct val="0"/>
              </a:spcAft>
              <a:defRPr/>
            </a:pPr>
            <a:fld id="{EA8B899C-2E6F-46C7-847E-49412BF9BBE7}" type="slidenum">
              <a:rPr lang="en-US">
                <a:solidFill>
                  <a:srgbClr val="000000"/>
                </a:solidFill>
                <a:latin typeface="Times New Roman" charset="0"/>
              </a:rPr>
              <a:pPr defTabSz="933237" eaLnBrk="0" fontAlgn="base" hangingPunct="0">
                <a:spcBef>
                  <a:spcPct val="0"/>
                </a:spcBef>
                <a:spcAft>
                  <a:spcPct val="0"/>
                </a:spcAft>
                <a:defRPr/>
              </a:pPr>
              <a:t>142</a:t>
            </a:fld>
            <a:endParaRPr lang="en-US">
              <a:solidFill>
                <a:srgbClr val="000000"/>
              </a:solidFill>
              <a:latin typeface="Times New Roman" charset="0"/>
            </a:endParaRPr>
          </a:p>
        </p:txBody>
      </p:sp>
    </p:spTree>
    <p:extLst>
      <p:ext uri="{BB962C8B-B14F-4D97-AF65-F5344CB8AC3E}">
        <p14:creationId xmlns:p14="http://schemas.microsoft.com/office/powerpoint/2010/main" val="3831536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AHRQ:</a:t>
            </a:r>
            <a:r>
              <a:rPr lang="en-US" baseline="0" dirty="0"/>
              <a:t>  </a:t>
            </a:r>
            <a:r>
              <a:rPr lang="en-US" dirty="0"/>
              <a:t>Ganz DA, Huang C, Saliba D, et al. Preventing falls in hospitals: a toolkit for improving quality of care. (Prepared by RAND Corporation, Boston University School of Public Health, and ECRI Institute under Contract No. HHSA290201000017I TO #1.) Rockville, MD: Agency for Healthcare Research and Quality; January 2013. AHRQ Publication No. 13-0015-EF. </a:t>
            </a:r>
            <a:endParaRPr lang="en-US" baseline="0" dirty="0"/>
          </a:p>
          <a:p>
            <a:endParaRPr lang="en-US" baseline="0" dirty="0"/>
          </a:p>
          <a:p>
            <a:r>
              <a:rPr lang="en-US" baseline="0" dirty="0"/>
              <a:t>Chapter 1:</a:t>
            </a:r>
          </a:p>
          <a:p>
            <a:r>
              <a:rPr lang="en-US" dirty="0"/>
              <a:t>1.1 	Assess the culture of safety in your hospital 		</a:t>
            </a:r>
          </a:p>
          <a:p>
            <a:r>
              <a:rPr lang="en-US" dirty="0"/>
              <a:t>1.2 	Evaluate current organizational attention to falls 	Tool 1B, Stakeholder Analysis 	Implementation Team leader 	</a:t>
            </a:r>
          </a:p>
          <a:p>
            <a:r>
              <a:rPr lang="en-US" dirty="0"/>
              <a:t>1.3 	Assess and develop leadership support for the fall prevention program 	Tool 1C, Leadership Support Assessment </a:t>
            </a:r>
          </a:p>
          <a:p>
            <a:r>
              <a:rPr lang="en-US" dirty="0"/>
              <a:t>Tool 1D, Business Case Form 	Implementation Team leader 	</a:t>
            </a:r>
          </a:p>
          <a:p>
            <a:r>
              <a:rPr lang="en-US" dirty="0"/>
              <a:t>1.5 	Identify resources that are available and resources that are needed 	Tool 1E, Resource Needs Assessment 	Implementation Team 	</a:t>
            </a:r>
          </a:p>
          <a:p>
            <a:endParaRPr lang="en-US" b="1" baseline="0" dirty="0"/>
          </a:p>
          <a:p>
            <a:endParaRPr lang="en-US" baseline="0" dirty="0"/>
          </a:p>
          <a:p>
            <a:r>
              <a:rPr lang="en-US" baseline="0" dirty="0"/>
              <a:t>VA Toolkit: </a:t>
            </a:r>
            <a:r>
              <a:rPr lang="en-US" dirty="0"/>
              <a:t>Department of Veterans Affairs, National Center for Patient Safety. Falls Toolkit. Washington, DC: Department of Veterans Affairs; 2014. http://www.</a:t>
            </a:r>
          </a:p>
          <a:p>
            <a:r>
              <a:rPr lang="en-US" dirty="0"/>
              <a:t>patientsafety.va.gov/professionals/onthejob/falls.asp. Updated June 2014. Accessed July 13, 2015.</a:t>
            </a:r>
            <a:r>
              <a:rPr lang="en-US" baseline="0" dirty="0"/>
              <a:t> </a:t>
            </a:r>
          </a:p>
          <a:p>
            <a:endParaRPr lang="en-US" baseline="0" dirty="0"/>
          </a:p>
          <a:p>
            <a:r>
              <a:rPr lang="en-US" baseline="0" dirty="0"/>
              <a:t>ICSI Toolkit:  </a:t>
            </a:r>
            <a:r>
              <a:rPr lang="en-US" dirty="0"/>
              <a:t>Degelau J, Belz M, Bungum L, et al.; Institute for Clinical Systems Improvement (ICSI). Prevention of falls (acute care). Health care protocol.</a:t>
            </a:r>
          </a:p>
          <a:p>
            <a:r>
              <a:rPr lang="en-US" dirty="0"/>
              <a:t>3rd ed. Bloomington, MN: ICSI; 2012. icsi.org/_asset/dcn15z/Falls-Interactive </a:t>
            </a:r>
            <a:r>
              <a:rPr lang="nb-NO" dirty="0"/>
              <a:t>0412.pdf</a:t>
            </a:r>
            <a:endParaRPr lang="en-US" dirty="0"/>
          </a:p>
          <a:p>
            <a:pPr defTabSz="466593">
              <a:defRPr/>
            </a:pPr>
            <a:endParaRPr lang="en-US" baseline="0" dirty="0"/>
          </a:p>
          <a:p>
            <a:pPr defTabSz="466593">
              <a:defRPr/>
            </a:pPr>
            <a:r>
              <a:rPr lang="en-US" baseline="0" dirty="0"/>
              <a:t>Chapter 1:   </a:t>
            </a:r>
            <a:r>
              <a:rPr lang="en-US" dirty="0"/>
              <a:t>Obtain Organizational Support for a Falls Prevention Program</a:t>
            </a:r>
          </a:p>
          <a:p>
            <a:endParaRPr lang="en-US" dirty="0"/>
          </a:p>
          <a:p>
            <a:r>
              <a:rPr lang="en-US" dirty="0"/>
              <a:t>IHI:  Boushon B, Nielsen G, Quigley P, et al. Transforming Care at the Bedside How-to Guide: Reducing Patient Injuries from Falls. Cambridge,</a:t>
            </a:r>
          </a:p>
          <a:p>
            <a:r>
              <a:rPr lang="en-US" dirty="0"/>
              <a:t>MA: Institute for Healthcare Improvement. http://www.ihi.org/resources/Pages/Tools/TCABHowToGuideReducingPatientInjuriesfromFalls.</a:t>
            </a:r>
          </a:p>
          <a:p>
            <a:r>
              <a:rPr lang="en-US" dirty="0"/>
              <a:t>aspx. Published 2012. Accessed July 13, 2015. </a:t>
            </a:r>
          </a:p>
          <a:p>
            <a:endParaRPr lang="en-US" dirty="0"/>
          </a:p>
          <a:p>
            <a:r>
              <a:rPr lang="en-US" dirty="0"/>
              <a:t>Section 2:  The team needs encouragement and commitment from senior leadership; an administrative representative on the team is powerful in keeping the team focused and removing barriers.</a:t>
            </a:r>
          </a:p>
        </p:txBody>
      </p:sp>
      <p:sp>
        <p:nvSpPr>
          <p:cNvPr id="4" name="Slide Number Placeholder 3"/>
          <p:cNvSpPr>
            <a:spLocks noGrp="1"/>
          </p:cNvSpPr>
          <p:nvPr>
            <p:ph type="sldNum" sz="quarter" idx="10"/>
          </p:nvPr>
        </p:nvSpPr>
        <p:spPr/>
        <p:txBody>
          <a:bodyPr/>
          <a:lstStyle/>
          <a:p>
            <a:pPr defTabSz="933237" eaLnBrk="0" fontAlgn="base" hangingPunct="0">
              <a:spcBef>
                <a:spcPct val="0"/>
              </a:spcBef>
              <a:spcAft>
                <a:spcPct val="0"/>
              </a:spcAft>
              <a:defRPr/>
            </a:pPr>
            <a:fld id="{813DA6C2-3D61-F740-8337-DD048BB5DBE0}" type="slidenum">
              <a:rPr lang="en-US">
                <a:solidFill>
                  <a:srgbClr val="000000"/>
                </a:solidFill>
                <a:latin typeface="Times New Roman" charset="0"/>
              </a:rPr>
              <a:pPr defTabSz="933237" eaLnBrk="0" fontAlgn="base" hangingPunct="0">
                <a:spcBef>
                  <a:spcPct val="0"/>
                </a:spcBef>
                <a:spcAft>
                  <a:spcPct val="0"/>
                </a:spcAft>
                <a:defRPr/>
              </a:pPr>
              <a:t>149</a:t>
            </a:fld>
            <a:endParaRPr lang="en-US" dirty="0">
              <a:solidFill>
                <a:srgbClr val="000000"/>
              </a:solidFill>
              <a:latin typeface="Times New Roman" charset="0"/>
            </a:endParaRPr>
          </a:p>
        </p:txBody>
      </p:sp>
    </p:spTree>
    <p:extLst>
      <p:ext uri="{BB962C8B-B14F-4D97-AF65-F5344CB8AC3E}">
        <p14:creationId xmlns:p14="http://schemas.microsoft.com/office/powerpoint/2010/main" val="2118516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defTabSz="951084" fontAlgn="base">
              <a:spcBef>
                <a:spcPct val="0"/>
              </a:spcBef>
              <a:spcAft>
                <a:spcPct val="0"/>
              </a:spcAft>
              <a:defRPr/>
            </a:pPr>
            <a:fld id="{64332F11-35C0-4F8D-BF57-974689119127}" type="slidenum">
              <a:rPr lang="en-US" sz="1300">
                <a:solidFill>
                  <a:prstClr val="black"/>
                </a:solidFill>
                <a:latin typeface="Times New Roman" charset="0"/>
              </a:rPr>
              <a:pPr defTabSz="951084" fontAlgn="base">
                <a:spcBef>
                  <a:spcPct val="0"/>
                </a:spcBef>
                <a:spcAft>
                  <a:spcPct val="0"/>
                </a:spcAft>
                <a:defRPr/>
              </a:pPr>
              <a:t>152</a:t>
            </a:fld>
            <a:endParaRPr lang="en-US" sz="1300">
              <a:solidFill>
                <a:prstClr val="black"/>
              </a:solidFill>
              <a:latin typeface="Times New Roman"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737339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effective</a:t>
            </a:r>
          </a:p>
          <a:p>
            <a:r>
              <a:rPr lang="en-US" dirty="0"/>
              <a:t>- = ineffective</a:t>
            </a:r>
          </a:p>
        </p:txBody>
      </p:sp>
      <p:sp>
        <p:nvSpPr>
          <p:cNvPr id="4" name="Slide Number Placeholder 3"/>
          <p:cNvSpPr>
            <a:spLocks noGrp="1"/>
          </p:cNvSpPr>
          <p:nvPr>
            <p:ph type="sldNum" sz="quarter" idx="10"/>
          </p:nvPr>
        </p:nvSpPr>
        <p:spPr/>
        <p:txBody>
          <a:bodyPr/>
          <a:lstStyle/>
          <a:p>
            <a:pPr defTabSz="951084" fontAlgn="base">
              <a:spcBef>
                <a:spcPct val="0"/>
              </a:spcBef>
              <a:spcAft>
                <a:spcPct val="0"/>
              </a:spcAft>
              <a:defRPr/>
            </a:pPr>
            <a:fld id="{748F91AF-7C4C-4448-A6FB-A4623AD06B5C}" type="slidenum">
              <a:rPr lang="en-US" sz="1300">
                <a:solidFill>
                  <a:prstClr val="black"/>
                </a:solidFill>
                <a:latin typeface="Eras Demi ITC" pitchFamily="34" charset="0"/>
              </a:rPr>
              <a:pPr defTabSz="951084" fontAlgn="base">
                <a:spcBef>
                  <a:spcPct val="0"/>
                </a:spcBef>
                <a:spcAft>
                  <a:spcPct val="0"/>
                </a:spcAft>
                <a:defRPr/>
              </a:pPr>
              <a:t>159</a:t>
            </a:fld>
            <a:endParaRPr lang="en-US" sz="1300">
              <a:solidFill>
                <a:prstClr val="black"/>
              </a:solidFill>
              <a:latin typeface="Eras Demi ITC" pitchFamily="34" charset="0"/>
            </a:endParaRPr>
          </a:p>
        </p:txBody>
      </p:sp>
    </p:spTree>
    <p:extLst>
      <p:ext uri="{BB962C8B-B14F-4D97-AF65-F5344CB8AC3E}">
        <p14:creationId xmlns:p14="http://schemas.microsoft.com/office/powerpoint/2010/main" val="546742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3237">
              <a:defRPr/>
            </a:pPr>
            <a:fld id="{EF6E8015-4192-4A9B-9CDE-D6C9AFE95134}" type="slidenum">
              <a:rPr lang="en-US">
                <a:solidFill>
                  <a:prstClr val="black"/>
                </a:solidFill>
                <a:latin typeface="Calibri"/>
              </a:rPr>
              <a:pPr defTabSz="933237">
                <a:defRPr/>
              </a:pPr>
              <a:t>48</a:t>
            </a:fld>
            <a:endParaRPr lang="en-US">
              <a:solidFill>
                <a:prstClr val="black"/>
              </a:solidFill>
              <a:latin typeface="Calibri"/>
            </a:endParaRPr>
          </a:p>
        </p:txBody>
      </p:sp>
    </p:spTree>
    <p:extLst>
      <p:ext uri="{BB962C8B-B14F-4D97-AF65-F5344CB8AC3E}">
        <p14:creationId xmlns:p14="http://schemas.microsoft.com/office/powerpoint/2010/main" val="158691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charset="0"/>
            </a:endParaRPr>
          </a:p>
          <a:p>
            <a:endParaRPr lang="en-US" dirty="0">
              <a:latin typeface="Times New Roman" charset="0"/>
            </a:endParaRPr>
          </a:p>
          <a:p>
            <a:r>
              <a:rPr lang="en-US" dirty="0" err="1">
                <a:latin typeface="Times New Roman" charset="0"/>
              </a:rPr>
              <a:t>Lipsey</a:t>
            </a:r>
            <a:r>
              <a:rPr lang="en-US" dirty="0">
                <a:latin typeface="Times New Roman" charset="0"/>
              </a:rPr>
              <a:t>, M. W., Howell, J. C., Kelly, M. R., Chapman, G., &amp; Carver, D. (2010). </a:t>
            </a:r>
            <a:r>
              <a:rPr lang="en-US" i="1" dirty="0">
                <a:latin typeface="Times New Roman" charset="0"/>
              </a:rPr>
              <a:t>Improving the effectiveness of juvenile justice programs: A new perspective on evidence-based practice. </a:t>
            </a:r>
            <a:r>
              <a:rPr lang="en-US" dirty="0">
                <a:latin typeface="Times New Roman" charset="0"/>
              </a:rPr>
              <a:t>Washington, DC: Georgetown University, Center for Juvenile Justice Reform. </a:t>
            </a:r>
          </a:p>
          <a:p>
            <a:endParaRPr lang="en-US" dirty="0"/>
          </a:p>
        </p:txBody>
      </p:sp>
      <p:sp>
        <p:nvSpPr>
          <p:cNvPr id="4" name="Slide Number Placeholder 3"/>
          <p:cNvSpPr>
            <a:spLocks noGrp="1"/>
          </p:cNvSpPr>
          <p:nvPr>
            <p:ph type="sldNum" sz="quarter" idx="10"/>
          </p:nvPr>
        </p:nvSpPr>
        <p:spPr/>
        <p:txBody>
          <a:bodyPr/>
          <a:lstStyle/>
          <a:p>
            <a:pPr defTabSz="951084" fontAlgn="base">
              <a:spcBef>
                <a:spcPct val="0"/>
              </a:spcBef>
              <a:spcAft>
                <a:spcPct val="0"/>
              </a:spcAft>
              <a:defRPr/>
            </a:pPr>
            <a:fld id="{748F91AF-7C4C-4448-A6FB-A4623AD06B5C}" type="slidenum">
              <a:rPr lang="en-US" sz="1300">
                <a:solidFill>
                  <a:prstClr val="black"/>
                </a:solidFill>
                <a:latin typeface="Eras Demi ITC" pitchFamily="34" charset="0"/>
              </a:rPr>
              <a:pPr defTabSz="951084" fontAlgn="base">
                <a:spcBef>
                  <a:spcPct val="0"/>
                </a:spcBef>
                <a:spcAft>
                  <a:spcPct val="0"/>
                </a:spcAft>
                <a:defRPr/>
              </a:pPr>
              <a:t>160</a:t>
            </a:fld>
            <a:endParaRPr lang="en-US" sz="1300">
              <a:solidFill>
                <a:prstClr val="black"/>
              </a:solidFill>
              <a:latin typeface="Eras Demi ITC" pitchFamily="34" charset="0"/>
            </a:endParaRPr>
          </a:p>
        </p:txBody>
      </p:sp>
    </p:spTree>
    <p:extLst>
      <p:ext uri="{BB962C8B-B14F-4D97-AF65-F5344CB8AC3E}">
        <p14:creationId xmlns:p14="http://schemas.microsoft.com/office/powerpoint/2010/main" val="1834520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 PDSA model here</a:t>
            </a:r>
            <a:r>
              <a:rPr lang="en-US" baseline="0" dirty="0"/>
              <a:t> also incorporates Donabedian’s Quality Framework.</a:t>
            </a:r>
          </a:p>
          <a:p>
            <a:endParaRPr lang="en-US" baseline="0" dirty="0"/>
          </a:p>
          <a:p>
            <a:r>
              <a:rPr lang="en-US" baseline="0" dirty="0"/>
              <a:t>The quality improvement framework is different from strategic planning. The goal is to move from issue to impact. With your quality improvement efforts how are you bringing the interprofessional team members and how are they bringing patient’s and families?</a:t>
            </a:r>
          </a:p>
          <a:p>
            <a:endParaRPr lang="en-US" baseline="0" dirty="0"/>
          </a:p>
          <a:p>
            <a:r>
              <a:rPr lang="en-US" baseline="0" dirty="0"/>
              <a:t>How do you use data to identify the issues?</a:t>
            </a:r>
          </a:p>
          <a:p>
            <a:r>
              <a:rPr lang="en-US" baseline="0" dirty="0"/>
              <a:t>How do you use data to identify actions that need to be evaluated?</a:t>
            </a:r>
          </a:p>
          <a:p>
            <a:r>
              <a:rPr lang="en-US" baseline="0" dirty="0"/>
              <a:t>How do you use data to pull it all together?</a:t>
            </a:r>
          </a:p>
          <a:p>
            <a:endParaRPr lang="en-US" baseline="0" dirty="0"/>
          </a:p>
          <a:p>
            <a:r>
              <a:rPr lang="en-US" baseline="0" dirty="0"/>
              <a:t>Before we have you answer those questions in your roundtables and discussion we’d like to review our basic PI model.</a:t>
            </a:r>
          </a:p>
          <a:p>
            <a:endParaRPr lang="en-US" baseline="0"/>
          </a:p>
          <a:p>
            <a:r>
              <a:rPr lang="en-US" baseline="0"/>
              <a:t>The </a:t>
            </a:r>
            <a:r>
              <a:rPr lang="en-US" baseline="0" dirty="0"/>
              <a:t>initial step in any improvement effort is understanding and first knowing  - what is the issue?</a:t>
            </a:r>
            <a:endParaRPr lang="en-US" dirty="0"/>
          </a:p>
        </p:txBody>
      </p:sp>
      <p:sp>
        <p:nvSpPr>
          <p:cNvPr id="4" name="Slide Number Placeholder 3"/>
          <p:cNvSpPr>
            <a:spLocks noGrp="1"/>
          </p:cNvSpPr>
          <p:nvPr>
            <p:ph type="sldNum" sz="quarter" idx="10"/>
          </p:nvPr>
        </p:nvSpPr>
        <p:spPr/>
        <p:txBody>
          <a:bodyPr/>
          <a:lstStyle/>
          <a:p>
            <a:pPr defTabSz="951084" fontAlgn="base">
              <a:spcBef>
                <a:spcPct val="0"/>
              </a:spcBef>
              <a:spcAft>
                <a:spcPct val="0"/>
              </a:spcAft>
              <a:defRPr/>
            </a:pPr>
            <a:fld id="{A3AAABE4-2F7F-42D4-85A0-0559885B138D}" type="slidenum">
              <a:rPr lang="en-US" sz="1300">
                <a:solidFill>
                  <a:prstClr val="black"/>
                </a:solidFill>
                <a:latin typeface="Eras Demi ITC" pitchFamily="34" charset="0"/>
              </a:rPr>
              <a:pPr defTabSz="951084" fontAlgn="base">
                <a:spcBef>
                  <a:spcPct val="0"/>
                </a:spcBef>
                <a:spcAft>
                  <a:spcPct val="0"/>
                </a:spcAft>
                <a:defRPr/>
              </a:pPr>
              <a:t>162</a:t>
            </a:fld>
            <a:endParaRPr lang="en-US" sz="1300">
              <a:solidFill>
                <a:prstClr val="black"/>
              </a:solidFill>
              <a:latin typeface="Eras Demi ITC" pitchFamily="34" charset="0"/>
            </a:endParaRPr>
          </a:p>
        </p:txBody>
      </p:sp>
    </p:spTree>
    <p:extLst>
      <p:ext uri="{BB962C8B-B14F-4D97-AF65-F5344CB8AC3E}">
        <p14:creationId xmlns:p14="http://schemas.microsoft.com/office/powerpoint/2010/main" val="1194852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a:t>
            </a:r>
          </a:p>
          <a:p>
            <a:endParaRPr lang="en-US" dirty="0"/>
          </a:p>
          <a:p>
            <a:r>
              <a:rPr lang="en-US" dirty="0"/>
              <a:t>What impacts the issue?</a:t>
            </a:r>
          </a:p>
          <a:p>
            <a:r>
              <a:rPr lang="en-US" dirty="0"/>
              <a:t>What is the contributing</a:t>
            </a:r>
            <a:r>
              <a:rPr lang="en-US" baseline="0" dirty="0"/>
              <a:t> variable to the issue?</a:t>
            </a:r>
          </a:p>
          <a:p>
            <a:r>
              <a:rPr lang="en-US" baseline="0" dirty="0"/>
              <a:t>What do you need to change?</a:t>
            </a:r>
          </a:p>
          <a:p>
            <a:r>
              <a:rPr lang="en-US" baseline="0" dirty="0"/>
              <a:t>What structural, process or outcome measure are contributing to the issue or need to be improved?</a:t>
            </a:r>
          </a:p>
          <a:p>
            <a:r>
              <a:rPr lang="en-US" baseline="0" dirty="0"/>
              <a:t>What’s the evidence?</a:t>
            </a:r>
          </a:p>
        </p:txBody>
      </p:sp>
      <p:sp>
        <p:nvSpPr>
          <p:cNvPr id="4" name="Slide Number Placeholder 3"/>
          <p:cNvSpPr>
            <a:spLocks noGrp="1"/>
          </p:cNvSpPr>
          <p:nvPr>
            <p:ph type="sldNum" sz="quarter" idx="10"/>
          </p:nvPr>
        </p:nvSpPr>
        <p:spPr/>
        <p:txBody>
          <a:bodyPr/>
          <a:lstStyle/>
          <a:p>
            <a:pPr defTabSz="951084" fontAlgn="base">
              <a:spcBef>
                <a:spcPct val="0"/>
              </a:spcBef>
              <a:spcAft>
                <a:spcPct val="0"/>
              </a:spcAft>
              <a:defRPr/>
            </a:pPr>
            <a:fld id="{A3AAABE4-2F7F-42D4-85A0-0559885B138D}" type="slidenum">
              <a:rPr lang="en-US" sz="1300">
                <a:solidFill>
                  <a:prstClr val="black"/>
                </a:solidFill>
                <a:latin typeface="Eras Demi ITC" pitchFamily="34" charset="0"/>
              </a:rPr>
              <a:pPr defTabSz="951084" fontAlgn="base">
                <a:spcBef>
                  <a:spcPct val="0"/>
                </a:spcBef>
                <a:spcAft>
                  <a:spcPct val="0"/>
                </a:spcAft>
                <a:defRPr/>
              </a:pPr>
              <a:t>163</a:t>
            </a:fld>
            <a:endParaRPr lang="en-US" sz="1300">
              <a:solidFill>
                <a:prstClr val="black"/>
              </a:solidFill>
              <a:latin typeface="Eras Demi ITC" pitchFamily="34" charset="0"/>
            </a:endParaRPr>
          </a:p>
        </p:txBody>
      </p:sp>
    </p:spTree>
    <p:extLst>
      <p:ext uri="{BB962C8B-B14F-4D97-AF65-F5344CB8AC3E}">
        <p14:creationId xmlns:p14="http://schemas.microsoft.com/office/powerpoint/2010/main" val="2587789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a:t>
            </a:r>
          </a:p>
          <a:p>
            <a:endParaRPr lang="en-US" dirty="0"/>
          </a:p>
          <a:p>
            <a:r>
              <a:rPr lang="en-US" dirty="0"/>
              <a:t>Implement your plan</a:t>
            </a:r>
          </a:p>
          <a:p>
            <a:r>
              <a:rPr lang="en-US" dirty="0"/>
              <a:t>Do a small test of change</a:t>
            </a:r>
          </a:p>
        </p:txBody>
      </p:sp>
      <p:sp>
        <p:nvSpPr>
          <p:cNvPr id="4" name="Slide Number Placeholder 3"/>
          <p:cNvSpPr>
            <a:spLocks noGrp="1"/>
          </p:cNvSpPr>
          <p:nvPr>
            <p:ph type="sldNum" sz="quarter" idx="10"/>
          </p:nvPr>
        </p:nvSpPr>
        <p:spPr/>
        <p:txBody>
          <a:bodyPr/>
          <a:lstStyle/>
          <a:p>
            <a:pPr defTabSz="951084" fontAlgn="base">
              <a:spcBef>
                <a:spcPct val="0"/>
              </a:spcBef>
              <a:spcAft>
                <a:spcPct val="0"/>
              </a:spcAft>
              <a:defRPr/>
            </a:pPr>
            <a:fld id="{A3AAABE4-2F7F-42D4-85A0-0559885B138D}" type="slidenum">
              <a:rPr lang="en-US" sz="1300">
                <a:solidFill>
                  <a:prstClr val="black"/>
                </a:solidFill>
                <a:latin typeface="Eras Demi ITC" pitchFamily="34" charset="0"/>
              </a:rPr>
              <a:pPr defTabSz="951084" fontAlgn="base">
                <a:spcBef>
                  <a:spcPct val="0"/>
                </a:spcBef>
                <a:spcAft>
                  <a:spcPct val="0"/>
                </a:spcAft>
                <a:defRPr/>
              </a:pPr>
              <a:t>164</a:t>
            </a:fld>
            <a:endParaRPr lang="en-US" sz="1300">
              <a:solidFill>
                <a:prstClr val="black"/>
              </a:solidFill>
              <a:latin typeface="Eras Demi ITC" pitchFamily="34" charset="0"/>
            </a:endParaRPr>
          </a:p>
        </p:txBody>
      </p:sp>
    </p:spTree>
    <p:extLst>
      <p:ext uri="{BB962C8B-B14F-4D97-AF65-F5344CB8AC3E}">
        <p14:creationId xmlns:p14="http://schemas.microsoft.com/office/powerpoint/2010/main" val="2750009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a:t>
            </a:r>
          </a:p>
          <a:p>
            <a:endParaRPr lang="en-US" dirty="0"/>
          </a:p>
          <a:p>
            <a:r>
              <a:rPr lang="en-US" dirty="0"/>
              <a:t>Initial test of change &amp; debrief</a:t>
            </a:r>
          </a:p>
          <a:p>
            <a:r>
              <a:rPr lang="en-US" dirty="0"/>
              <a:t>Evaluate</a:t>
            </a:r>
            <a:r>
              <a:rPr lang="en-US" baseline="0" dirty="0"/>
              <a:t> your outcomes.</a:t>
            </a:r>
          </a:p>
          <a:p>
            <a:r>
              <a:rPr lang="en-US" baseline="0" dirty="0"/>
              <a:t>Have you made an impact?</a:t>
            </a:r>
          </a:p>
          <a:p>
            <a:r>
              <a:rPr lang="en-US" baseline="0" dirty="0"/>
              <a:t>What needs to change?</a:t>
            </a:r>
          </a:p>
          <a:p>
            <a:r>
              <a:rPr lang="en-US" baseline="0" dirty="0"/>
              <a:t>Are you still measuring the right things?</a:t>
            </a:r>
          </a:p>
          <a:p>
            <a:r>
              <a:rPr lang="en-US" baseline="0" dirty="0"/>
              <a:t>Are you measuring the change?</a:t>
            </a:r>
            <a:endParaRPr lang="en-US" dirty="0"/>
          </a:p>
        </p:txBody>
      </p:sp>
      <p:sp>
        <p:nvSpPr>
          <p:cNvPr id="4" name="Slide Number Placeholder 3"/>
          <p:cNvSpPr>
            <a:spLocks noGrp="1"/>
          </p:cNvSpPr>
          <p:nvPr>
            <p:ph type="sldNum" sz="quarter" idx="10"/>
          </p:nvPr>
        </p:nvSpPr>
        <p:spPr/>
        <p:txBody>
          <a:bodyPr/>
          <a:lstStyle/>
          <a:p>
            <a:pPr defTabSz="951084" fontAlgn="base">
              <a:spcBef>
                <a:spcPct val="0"/>
              </a:spcBef>
              <a:spcAft>
                <a:spcPct val="0"/>
              </a:spcAft>
              <a:defRPr/>
            </a:pPr>
            <a:fld id="{A3AAABE4-2F7F-42D4-85A0-0559885B138D}" type="slidenum">
              <a:rPr lang="en-US" sz="1300">
                <a:solidFill>
                  <a:prstClr val="black"/>
                </a:solidFill>
                <a:latin typeface="Eras Demi ITC" pitchFamily="34" charset="0"/>
              </a:rPr>
              <a:pPr defTabSz="951084" fontAlgn="base">
                <a:spcBef>
                  <a:spcPct val="0"/>
                </a:spcBef>
                <a:spcAft>
                  <a:spcPct val="0"/>
                </a:spcAft>
                <a:defRPr/>
              </a:pPr>
              <a:t>165</a:t>
            </a:fld>
            <a:endParaRPr lang="en-US" sz="1300">
              <a:solidFill>
                <a:prstClr val="black"/>
              </a:solidFill>
              <a:latin typeface="Eras Demi ITC" pitchFamily="34" charset="0"/>
            </a:endParaRPr>
          </a:p>
        </p:txBody>
      </p:sp>
    </p:spTree>
    <p:extLst>
      <p:ext uri="{BB962C8B-B14F-4D97-AF65-F5344CB8AC3E}">
        <p14:creationId xmlns:p14="http://schemas.microsoft.com/office/powerpoint/2010/main" val="4072193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a:t>
            </a:r>
          </a:p>
          <a:p>
            <a:endParaRPr lang="en-US" dirty="0"/>
          </a:p>
          <a:p>
            <a:r>
              <a:rPr lang="en-US" dirty="0"/>
              <a:t>Implement additional changes based on your evaluation.</a:t>
            </a:r>
          </a:p>
          <a:p>
            <a:r>
              <a:rPr lang="en-US" dirty="0"/>
              <a:t>Continue</a:t>
            </a:r>
            <a:r>
              <a:rPr lang="en-US" baseline="0" dirty="0"/>
              <a:t> to do rapid test of changes and repeat the </a:t>
            </a:r>
            <a:r>
              <a:rPr lang="en-US" baseline="0"/>
              <a:t>PDSA cycle</a:t>
            </a:r>
            <a:endParaRPr lang="en-US" dirty="0"/>
          </a:p>
        </p:txBody>
      </p:sp>
      <p:sp>
        <p:nvSpPr>
          <p:cNvPr id="4" name="Slide Number Placeholder 3"/>
          <p:cNvSpPr>
            <a:spLocks noGrp="1"/>
          </p:cNvSpPr>
          <p:nvPr>
            <p:ph type="sldNum" sz="quarter" idx="10"/>
          </p:nvPr>
        </p:nvSpPr>
        <p:spPr/>
        <p:txBody>
          <a:bodyPr/>
          <a:lstStyle/>
          <a:p>
            <a:pPr defTabSz="951084" fontAlgn="base">
              <a:spcBef>
                <a:spcPct val="0"/>
              </a:spcBef>
              <a:spcAft>
                <a:spcPct val="0"/>
              </a:spcAft>
              <a:defRPr/>
            </a:pPr>
            <a:fld id="{A3AAABE4-2F7F-42D4-85A0-0559885B138D}" type="slidenum">
              <a:rPr lang="en-US" sz="1300">
                <a:solidFill>
                  <a:prstClr val="black"/>
                </a:solidFill>
                <a:latin typeface="Eras Demi ITC" pitchFamily="34" charset="0"/>
              </a:rPr>
              <a:pPr defTabSz="951084" fontAlgn="base">
                <a:spcBef>
                  <a:spcPct val="0"/>
                </a:spcBef>
                <a:spcAft>
                  <a:spcPct val="0"/>
                </a:spcAft>
                <a:defRPr/>
              </a:pPr>
              <a:t>166</a:t>
            </a:fld>
            <a:endParaRPr lang="en-US" sz="1300">
              <a:solidFill>
                <a:prstClr val="black"/>
              </a:solidFill>
              <a:latin typeface="Eras Demi ITC" pitchFamily="34" charset="0"/>
            </a:endParaRPr>
          </a:p>
        </p:txBody>
      </p:sp>
    </p:spTree>
    <p:extLst>
      <p:ext uri="{BB962C8B-B14F-4D97-AF65-F5344CB8AC3E}">
        <p14:creationId xmlns:p14="http://schemas.microsoft.com/office/powerpoint/2010/main" val="592555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Continuous quality improvement with ongoing rapid tests of change.</a:t>
            </a:r>
          </a:p>
        </p:txBody>
      </p:sp>
      <p:sp>
        <p:nvSpPr>
          <p:cNvPr id="4" name="Slide Number Placeholder 3"/>
          <p:cNvSpPr>
            <a:spLocks noGrp="1"/>
          </p:cNvSpPr>
          <p:nvPr>
            <p:ph type="sldNum" sz="quarter" idx="10"/>
          </p:nvPr>
        </p:nvSpPr>
        <p:spPr/>
        <p:txBody>
          <a:bodyPr/>
          <a:lstStyle/>
          <a:p>
            <a:pPr defTabSz="951084" fontAlgn="base">
              <a:spcBef>
                <a:spcPct val="0"/>
              </a:spcBef>
              <a:spcAft>
                <a:spcPct val="0"/>
              </a:spcAft>
              <a:defRPr/>
            </a:pPr>
            <a:fld id="{A3AAABE4-2F7F-42D4-85A0-0559885B138D}" type="slidenum">
              <a:rPr lang="en-US" sz="1300">
                <a:solidFill>
                  <a:prstClr val="black"/>
                </a:solidFill>
                <a:latin typeface="Eras Demi ITC" pitchFamily="34" charset="0"/>
              </a:rPr>
              <a:pPr defTabSz="951084" fontAlgn="base">
                <a:spcBef>
                  <a:spcPct val="0"/>
                </a:spcBef>
                <a:spcAft>
                  <a:spcPct val="0"/>
                </a:spcAft>
                <a:defRPr/>
              </a:pPr>
              <a:t>167</a:t>
            </a:fld>
            <a:endParaRPr lang="en-US" sz="1300">
              <a:solidFill>
                <a:prstClr val="black"/>
              </a:solidFill>
              <a:latin typeface="Eras Demi ITC" pitchFamily="34" charset="0"/>
            </a:endParaRPr>
          </a:p>
        </p:txBody>
      </p:sp>
    </p:spTree>
    <p:extLst>
      <p:ext uri="{BB962C8B-B14F-4D97-AF65-F5344CB8AC3E}">
        <p14:creationId xmlns:p14="http://schemas.microsoft.com/office/powerpoint/2010/main" val="3430279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51084" fontAlgn="base">
              <a:spcBef>
                <a:spcPct val="0"/>
              </a:spcBef>
              <a:spcAft>
                <a:spcPct val="0"/>
              </a:spcAft>
              <a:defRPr/>
            </a:pPr>
            <a:fld id="{B239F66B-F5E9-4378-921B-E84F83620D39}" type="slidenum">
              <a:rPr lang="en-US" sz="1300">
                <a:solidFill>
                  <a:prstClr val="black"/>
                </a:solidFill>
                <a:latin typeface="Eras Demi ITC" pitchFamily="34" charset="0"/>
              </a:rPr>
              <a:pPr defTabSz="951084" fontAlgn="base">
                <a:spcBef>
                  <a:spcPct val="0"/>
                </a:spcBef>
                <a:spcAft>
                  <a:spcPct val="0"/>
                </a:spcAft>
                <a:defRPr/>
              </a:pPr>
              <a:t>168</a:t>
            </a:fld>
            <a:endParaRPr lang="en-US" sz="1300">
              <a:solidFill>
                <a:prstClr val="black"/>
              </a:solidFill>
              <a:latin typeface="Eras Demi ITC" pitchFamily="34" charset="0"/>
            </a:endParaRPr>
          </a:p>
        </p:txBody>
      </p:sp>
    </p:spTree>
    <p:extLst>
      <p:ext uri="{BB962C8B-B14F-4D97-AF65-F5344CB8AC3E}">
        <p14:creationId xmlns:p14="http://schemas.microsoft.com/office/powerpoint/2010/main" val="3563915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342900" rtl="0" eaLnBrk="1" fontAlgn="base" latinLnBrk="0" hangingPunct="1">
              <a:lnSpc>
                <a:spcPct val="100000"/>
              </a:lnSpc>
              <a:spcBef>
                <a:spcPct val="0"/>
              </a:spcBef>
              <a:spcAft>
                <a:spcPct val="0"/>
              </a:spcAft>
              <a:buClrTx/>
              <a:buSzTx/>
              <a:buFontTx/>
              <a:buNone/>
              <a:tabLst/>
              <a:defRPr/>
            </a:pPr>
            <a:fld id="{67CC97D8-2EDE-4442-A9CE-991878799E06}"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3429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81444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2925" y="649288"/>
            <a:ext cx="5541963" cy="3117850"/>
          </a:xfrm>
        </p:spPr>
      </p:sp>
      <p:sp>
        <p:nvSpPr>
          <p:cNvPr id="3" name="Notes Placeholder 2"/>
          <p:cNvSpPr>
            <a:spLocks noGrp="1"/>
          </p:cNvSpPr>
          <p:nvPr>
            <p:ph type="body" idx="1"/>
          </p:nvPr>
        </p:nvSpPr>
        <p:spPr>
          <a:xfrm>
            <a:off x="697389" y="4068577"/>
            <a:ext cx="5579110" cy="3636705"/>
          </a:xfrm>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342900" rtl="0" eaLnBrk="1" fontAlgn="base" latinLnBrk="0" hangingPunct="1">
              <a:lnSpc>
                <a:spcPct val="100000"/>
              </a:lnSpc>
              <a:spcBef>
                <a:spcPct val="0"/>
              </a:spcBef>
              <a:spcAft>
                <a:spcPct val="0"/>
              </a:spcAft>
              <a:buClrTx/>
              <a:buSzTx/>
              <a:buFontTx/>
              <a:buNone/>
              <a:tabLst/>
              <a:defRPr/>
            </a:pPr>
            <a:fld id="{67CC97D8-2EDE-4442-A9CE-991878799E06}"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3429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75997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pPr defTabSz="933237">
              <a:defRPr/>
            </a:pPr>
            <a:fld id="{B64E2381-17B8-4DA0-8263-5347DD909D75}" type="slidenum">
              <a:rPr lang="en-US">
                <a:solidFill>
                  <a:prstClr val="black"/>
                </a:solidFill>
                <a:latin typeface="Times New Roman" charset="0"/>
              </a:rPr>
              <a:pPr defTabSz="933237">
                <a:defRPr/>
              </a:pPr>
              <a:t>67</a:t>
            </a:fld>
            <a:endParaRPr lang="en-US">
              <a:solidFill>
                <a:prstClr val="black"/>
              </a:solidFill>
              <a:latin typeface="Times New Roman"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1774347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342900" rtl="0" eaLnBrk="1" fontAlgn="base" latinLnBrk="0" hangingPunct="1">
              <a:lnSpc>
                <a:spcPct val="100000"/>
              </a:lnSpc>
              <a:spcBef>
                <a:spcPct val="0"/>
              </a:spcBef>
              <a:spcAft>
                <a:spcPct val="0"/>
              </a:spcAft>
              <a:buClrTx/>
              <a:buSzTx/>
              <a:buFontTx/>
              <a:buNone/>
              <a:tabLst/>
              <a:defRPr/>
            </a:pPr>
            <a:fld id="{67CC97D8-2EDE-4442-A9CE-991878799E06}"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342900" rtl="0" eaLnBrk="1" fontAlgn="base" latinLnBrk="0" hangingPunct="1">
                <a:lnSpc>
                  <a:spcPct val="100000"/>
                </a:lnSpc>
                <a:spcBef>
                  <a:spcPct val="0"/>
                </a:spcBef>
                <a:spcAft>
                  <a:spcPct val="0"/>
                </a:spcAft>
                <a:buClrTx/>
                <a:buSzTx/>
                <a:buFontTx/>
                <a:buNone/>
                <a:tabLst/>
                <a:defRPr/>
              </a:pPr>
              <a:t>188</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464534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237">
              <a:defRPr/>
            </a:pPr>
            <a:fld id="{76E87BAE-22FF-469D-BD8A-54EB83229634}" type="slidenum">
              <a:rPr lang="en-US">
                <a:solidFill>
                  <a:prstClr val="black"/>
                </a:solidFill>
                <a:latin typeface="Calibri"/>
              </a:rPr>
              <a:pPr defTabSz="933237">
                <a:defRPr/>
              </a:pPr>
              <a:t>197</a:t>
            </a:fld>
            <a:endParaRPr lang="en-US">
              <a:solidFill>
                <a:prstClr val="black"/>
              </a:solidFill>
              <a:latin typeface="Calibri"/>
            </a:endParaRPr>
          </a:p>
        </p:txBody>
      </p:sp>
    </p:spTree>
    <p:extLst>
      <p:ext uri="{BB962C8B-B14F-4D97-AF65-F5344CB8AC3E}">
        <p14:creationId xmlns:p14="http://schemas.microsoft.com/office/powerpoint/2010/main" val="4247727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237">
              <a:defRPr/>
            </a:pPr>
            <a:fld id="{76E87BAE-22FF-469D-BD8A-54EB83229634}" type="slidenum">
              <a:rPr lang="en-US">
                <a:solidFill>
                  <a:prstClr val="black"/>
                </a:solidFill>
                <a:latin typeface="Calibri"/>
              </a:rPr>
              <a:pPr defTabSz="933237">
                <a:defRPr/>
              </a:pPr>
              <a:t>198</a:t>
            </a:fld>
            <a:endParaRPr lang="en-US">
              <a:solidFill>
                <a:prstClr val="black"/>
              </a:solidFill>
              <a:latin typeface="Calibri"/>
            </a:endParaRPr>
          </a:p>
        </p:txBody>
      </p:sp>
    </p:spTree>
    <p:extLst>
      <p:ext uri="{BB962C8B-B14F-4D97-AF65-F5344CB8AC3E}">
        <p14:creationId xmlns:p14="http://schemas.microsoft.com/office/powerpoint/2010/main" val="991041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dirty="0"/>
              <a:t>Education to nursing staff, providers, pharmacists, ancillary services, and operational leaders</a:t>
            </a:r>
          </a:p>
          <a:p>
            <a:pPr marL="174982" indent="-174982" defTabSz="933237">
              <a:buFont typeface="Arial" panose="020B0604020202020204" pitchFamily="34" charset="0"/>
              <a:buChar char="•"/>
              <a:defRPr/>
            </a:pPr>
            <a:r>
              <a:rPr lang="en-US" dirty="0"/>
              <a:t>Gave nurses permission to make environmental changes to fit the needs of the patient (moving furniture;</a:t>
            </a:r>
            <a:r>
              <a:rPr lang="en-US" baseline="0" dirty="0"/>
              <a:t> taking unnecessary/unused equipment out of the room – IV pole, </a:t>
            </a:r>
            <a:r>
              <a:rPr lang="en-US" baseline="0" dirty="0" err="1"/>
              <a:t>etc</a:t>
            </a:r>
            <a:r>
              <a:rPr lang="en-US" baseline="0" dirty="0"/>
              <a:t>; putting in Just Do It work ticket requests to have sharp objects or other environmental safety risks removed from walls)</a:t>
            </a:r>
          </a:p>
          <a:p>
            <a:pPr marL="174982" indent="-174982" defTabSz="933237">
              <a:buFont typeface="Arial" panose="020B0604020202020204" pitchFamily="34" charset="0"/>
              <a:buChar char="•"/>
              <a:defRPr/>
            </a:pPr>
            <a:r>
              <a:rPr lang="en-US" dirty="0"/>
              <a:t>Brought increased awareness to floor mats and hip protectors</a:t>
            </a:r>
          </a:p>
          <a:p>
            <a:pPr marL="174982" indent="-174982" defTabSz="933237">
              <a:buFont typeface="Arial" panose="020B0604020202020204" pitchFamily="34" charset="0"/>
              <a:buChar char="•"/>
              <a:defRPr/>
            </a:pPr>
            <a:r>
              <a:rPr lang="en-US" dirty="0"/>
              <a:t>Monthly rounds by the Nurse</a:t>
            </a:r>
            <a:r>
              <a:rPr lang="en-US" baseline="0" dirty="0"/>
              <a:t> Practice Specialist and Education Specialist dyad to observe fall and injury prevention practice, understand their barriers to doing the right thing and provide feedback/education to individual practices.</a:t>
            </a:r>
          </a:p>
          <a:p>
            <a:pPr marL="174982" indent="-174982" defTabSz="933237">
              <a:buFont typeface="Arial" panose="020B0604020202020204" pitchFamily="34" charset="0"/>
              <a:buChar char="•"/>
              <a:defRPr/>
            </a:pPr>
            <a:r>
              <a:rPr lang="en-US" baseline="0" dirty="0"/>
              <a:t>Monthly newsletter – includes YTD data, our outcome metric, process metrics, trends/opportunities identified in falls for the year and/or previous month, and education on fall and/or injury prevention measures.  This gets sent to all DONs, managers, hospitalists, and fall committee members to disseminate to their teams.</a:t>
            </a:r>
          </a:p>
          <a:p>
            <a:pPr marL="174982" indent="-174982" defTabSz="933237">
              <a:buFont typeface="Arial" panose="020B0604020202020204" pitchFamily="34" charset="0"/>
              <a:buChar char="•"/>
              <a:defRPr/>
            </a:pPr>
            <a:r>
              <a:rPr lang="en-US" baseline="0" dirty="0"/>
              <a:t>Ongoing work to improve assessment for risks and targeted interventions; Epic to support this</a:t>
            </a:r>
          </a:p>
          <a:p>
            <a:pPr marL="174982" indent="-174982" defTabSz="933237">
              <a:buFont typeface="Arial" panose="020B0604020202020204" pitchFamily="34" charset="0"/>
              <a:buChar char="•"/>
              <a:defRPr/>
            </a:pPr>
            <a:r>
              <a:rPr lang="en-US" baseline="0" dirty="0"/>
              <a:t>Initiated post fall huddle process. Auditing the process, providing feedback to the managers/huddle team members to increase knowledge of root cause analysis for fall and injury.</a:t>
            </a:r>
          </a:p>
          <a:p>
            <a:pPr marL="174982" indent="-174982" defTabSz="933237">
              <a:buFont typeface="Arial" panose="020B0604020202020204" pitchFamily="34" charset="0"/>
              <a:buChar char="•"/>
              <a:defRPr/>
            </a:pPr>
            <a:r>
              <a:rPr lang="en-US" baseline="0" dirty="0"/>
              <a:t>Fall prevention measures increased sitter utilization in some areas.  Developed a sitter policy and algorithm to guide staff in appropriate usage of a sitter</a:t>
            </a:r>
          </a:p>
          <a:p>
            <a:pPr marL="174982" indent="-174982" defTabSz="933237">
              <a:buFont typeface="Arial" panose="020B0604020202020204" pitchFamily="34" charset="0"/>
              <a:buChar char="•"/>
              <a:defRPr/>
            </a:pPr>
            <a:endParaRPr lang="en-US" baseline="0" dirty="0"/>
          </a:p>
          <a:p>
            <a:pPr marL="174982" indent="-174982" defTabSz="933237">
              <a:buFont typeface="Arial" panose="020B0604020202020204" pitchFamily="34" charset="0"/>
              <a:buChar char="•"/>
              <a:defRPr/>
            </a:pPr>
            <a:endParaRPr lang="en-US" dirty="0"/>
          </a:p>
          <a:p>
            <a:pPr marL="174982" indent="-174982" defTabSz="933237">
              <a:buFont typeface="Arial" panose="020B0604020202020204" pitchFamily="34" charset="0"/>
              <a:buChar char="•"/>
              <a:defRPr/>
            </a:pPr>
            <a:endParaRPr lang="en-US" dirty="0"/>
          </a:p>
          <a:p>
            <a:pPr marL="174982" indent="-174982" defTabSz="933237">
              <a:buFont typeface="Arial" panose="020B0604020202020204" pitchFamily="34" charset="0"/>
              <a:buChar char="•"/>
              <a:defRPr/>
            </a:pPr>
            <a:endParaRPr lang="en-US" dirty="0"/>
          </a:p>
          <a:p>
            <a:endParaRPr lang="en-US" dirty="0"/>
          </a:p>
        </p:txBody>
      </p:sp>
      <p:sp>
        <p:nvSpPr>
          <p:cNvPr id="4" name="Slide Number Placeholder 3"/>
          <p:cNvSpPr>
            <a:spLocks noGrp="1"/>
          </p:cNvSpPr>
          <p:nvPr>
            <p:ph type="sldNum" sz="quarter" idx="10"/>
          </p:nvPr>
        </p:nvSpPr>
        <p:spPr/>
        <p:txBody>
          <a:bodyPr/>
          <a:lstStyle/>
          <a:p>
            <a:pPr defTabSz="933237">
              <a:defRPr/>
            </a:pPr>
            <a:fld id="{76E87BAE-22FF-469D-BD8A-54EB83229634}" type="slidenum">
              <a:rPr lang="en-US">
                <a:solidFill>
                  <a:prstClr val="black"/>
                </a:solidFill>
                <a:latin typeface="Calibri"/>
              </a:rPr>
              <a:pPr defTabSz="933237">
                <a:defRPr/>
              </a:pPr>
              <a:t>199</a:t>
            </a:fld>
            <a:endParaRPr lang="en-US">
              <a:solidFill>
                <a:prstClr val="black"/>
              </a:solidFill>
              <a:latin typeface="Calibri"/>
            </a:endParaRPr>
          </a:p>
        </p:txBody>
      </p:sp>
    </p:spTree>
    <p:extLst>
      <p:ext uri="{BB962C8B-B14F-4D97-AF65-F5344CB8AC3E}">
        <p14:creationId xmlns:p14="http://schemas.microsoft.com/office/powerpoint/2010/main" val="30970650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Nurse Practice</a:t>
            </a:r>
            <a:r>
              <a:rPr lang="en-US" baseline="0" dirty="0"/>
              <a:t> Specialist and Education Specialist rounds include connecting with front line clinicians and the unit leaders to increase knowledge and abilities in developing individualized care plans to target identified risks</a:t>
            </a:r>
          </a:p>
          <a:p>
            <a:endParaRPr lang="en-US" baseline="0" dirty="0"/>
          </a:p>
          <a:p>
            <a:r>
              <a:rPr lang="en-US" baseline="0" dirty="0"/>
              <a:t>Providing real time feedback in the work, where the clinicians are at</a:t>
            </a:r>
            <a:endParaRPr lang="en-US" dirty="0"/>
          </a:p>
        </p:txBody>
      </p:sp>
      <p:sp>
        <p:nvSpPr>
          <p:cNvPr id="4" name="Slide Number Placeholder 3"/>
          <p:cNvSpPr>
            <a:spLocks noGrp="1"/>
          </p:cNvSpPr>
          <p:nvPr>
            <p:ph type="sldNum" sz="quarter" idx="10"/>
          </p:nvPr>
        </p:nvSpPr>
        <p:spPr/>
        <p:txBody>
          <a:bodyPr/>
          <a:lstStyle/>
          <a:p>
            <a:pPr defTabSz="933237">
              <a:defRPr/>
            </a:pPr>
            <a:fld id="{76E87BAE-22FF-469D-BD8A-54EB83229634}" type="slidenum">
              <a:rPr lang="en-US">
                <a:solidFill>
                  <a:prstClr val="black"/>
                </a:solidFill>
                <a:latin typeface="Calibri"/>
              </a:rPr>
              <a:pPr defTabSz="933237">
                <a:defRPr/>
              </a:pPr>
              <a:t>200</a:t>
            </a:fld>
            <a:endParaRPr lang="en-US">
              <a:solidFill>
                <a:prstClr val="black"/>
              </a:solidFill>
              <a:latin typeface="Calibri"/>
            </a:endParaRPr>
          </a:p>
        </p:txBody>
      </p:sp>
    </p:spTree>
    <p:extLst>
      <p:ext uri="{BB962C8B-B14F-4D97-AF65-F5344CB8AC3E}">
        <p14:creationId xmlns:p14="http://schemas.microsoft.com/office/powerpoint/2010/main" val="15917522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To</a:t>
            </a:r>
            <a:r>
              <a:rPr lang="en-US" baseline="0" dirty="0"/>
              <a:t> standardize practices across 7 hospitals and 2 skilled nursing facilities we developed 1 system policy for all to follow. </a:t>
            </a:r>
          </a:p>
          <a:p>
            <a:pPr marL="174982" indent="-174982">
              <a:buFont typeface="Arial" panose="020B0604020202020204" pitchFamily="34" charset="0"/>
              <a:buChar char="•"/>
            </a:pPr>
            <a:r>
              <a:rPr lang="en-US" baseline="0" dirty="0"/>
              <a:t>Falls committee leaders hold the managers accountable when a fall occurred on their unit by following up on the post fall huddle form, providing feedback in root cause analysis and targeting interventions to </a:t>
            </a:r>
            <a:r>
              <a:rPr lang="en-US" baseline="0"/>
              <a:t>mitigate risks.</a:t>
            </a:r>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pPr defTabSz="933237">
              <a:defRPr/>
            </a:pPr>
            <a:fld id="{76E87BAE-22FF-469D-BD8A-54EB83229634}" type="slidenum">
              <a:rPr lang="en-US">
                <a:solidFill>
                  <a:prstClr val="black"/>
                </a:solidFill>
                <a:latin typeface="Calibri"/>
              </a:rPr>
              <a:pPr defTabSz="933237">
                <a:defRPr/>
              </a:pPr>
              <a:t>201</a:t>
            </a:fld>
            <a:endParaRPr lang="en-US">
              <a:solidFill>
                <a:prstClr val="black"/>
              </a:solidFill>
              <a:latin typeface="Calibri"/>
            </a:endParaRPr>
          </a:p>
        </p:txBody>
      </p:sp>
    </p:spTree>
    <p:extLst>
      <p:ext uri="{BB962C8B-B14F-4D97-AF65-F5344CB8AC3E}">
        <p14:creationId xmlns:p14="http://schemas.microsoft.com/office/powerpoint/2010/main" val="36379259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B3BE6319-451B-4D15-9085-4F00FF114F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52ADEEC-72B7-45AB-8BA6-6CF673427E18}"/>
              </a:ext>
            </a:extLst>
          </p:cNvPr>
          <p:cNvSpPr>
            <a:spLocks noGrp="1"/>
          </p:cNvSpPr>
          <p:nvPr>
            <p:ph type="body" idx="1"/>
          </p:nvPr>
        </p:nvSpPr>
        <p:spPr/>
        <p:txBody>
          <a:bodyPr/>
          <a:lstStyle/>
          <a:p>
            <a:pPr marL="174982" indent="-174982">
              <a:buFont typeface="Arial" panose="020B0604020202020204" pitchFamily="34" charset="0"/>
              <a:buChar char="•"/>
              <a:defRPr/>
            </a:pPr>
            <a:r>
              <a:rPr lang="en-US" b="1" dirty="0"/>
              <a:t>How and why our organization made the decision to have a hospital consultation visit</a:t>
            </a:r>
          </a:p>
          <a:p>
            <a:pPr>
              <a:defRPr/>
            </a:pPr>
            <a:r>
              <a:rPr lang="en-US" dirty="0"/>
              <a:t>We were excited about the opportunity to have national expert on fall prevention come to our hospitals and provide fresh eyes on our program</a:t>
            </a:r>
          </a:p>
          <a:p>
            <a:pPr>
              <a:defRPr/>
            </a:pPr>
            <a:r>
              <a:rPr lang="en-US" dirty="0"/>
              <a:t>Fall prevention is very challenging with many moving parts and variables. Just when you think you have a handle on </a:t>
            </a:r>
          </a:p>
          <a:p>
            <a:pPr>
              <a:defRPr/>
            </a:pPr>
            <a:r>
              <a:rPr lang="en-US" dirty="0"/>
              <a:t>Change is hard to sustain. We have been focusing on fall reduction forever and have made improvements over time, although they seem slow. We made some headway on decreasing our falls  and falls with injury</a:t>
            </a:r>
          </a:p>
          <a:p>
            <a:pPr>
              <a:defRPr/>
            </a:pPr>
            <a:r>
              <a:rPr lang="en-US" dirty="0"/>
              <a:t>Last year we demonstrated an 11% decrease in the overall number of falls, but creeping back up in 2018</a:t>
            </a:r>
          </a:p>
        </p:txBody>
      </p:sp>
      <p:sp>
        <p:nvSpPr>
          <p:cNvPr id="8196" name="Slide Number Placeholder 3">
            <a:extLst>
              <a:ext uri="{FF2B5EF4-FFF2-40B4-BE49-F238E27FC236}">
                <a16:creationId xmlns:a16="http://schemas.microsoft.com/office/drawing/2014/main" id="{EE80CBC5-B969-43B2-9E29-27EE84D0E6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58255" indent="-291636">
              <a:defRPr>
                <a:solidFill>
                  <a:schemeClr val="tx1"/>
                </a:solidFill>
                <a:latin typeface="Arial" panose="020B0604020202020204" pitchFamily="34" charset="0"/>
                <a:ea typeface="MS PGothic" panose="020B0600070205080204" pitchFamily="34" charset="-128"/>
              </a:defRPr>
            </a:lvl2pPr>
            <a:lvl3pPr marL="1166546" indent="-233309">
              <a:defRPr>
                <a:solidFill>
                  <a:schemeClr val="tx1"/>
                </a:solidFill>
                <a:latin typeface="Arial" panose="020B0604020202020204" pitchFamily="34" charset="0"/>
                <a:ea typeface="MS PGothic" panose="020B0600070205080204" pitchFamily="34" charset="-128"/>
              </a:defRPr>
            </a:lvl3pPr>
            <a:lvl4pPr marL="1633164" indent="-233309">
              <a:defRPr>
                <a:solidFill>
                  <a:schemeClr val="tx1"/>
                </a:solidFill>
                <a:latin typeface="Arial" panose="020B0604020202020204" pitchFamily="34" charset="0"/>
                <a:ea typeface="MS PGothic" panose="020B0600070205080204" pitchFamily="34" charset="-128"/>
              </a:defRPr>
            </a:lvl4pPr>
            <a:lvl5pPr marL="2099782" indent="-233309">
              <a:defRPr>
                <a:solidFill>
                  <a:schemeClr val="tx1"/>
                </a:solidFill>
                <a:latin typeface="Arial" panose="020B0604020202020204" pitchFamily="34" charset="0"/>
                <a:ea typeface="MS PGothic" panose="020B0600070205080204" pitchFamily="34" charset="-128"/>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466618" fontAlgn="base">
              <a:spcBef>
                <a:spcPct val="0"/>
              </a:spcBef>
              <a:spcAft>
                <a:spcPct val="0"/>
              </a:spcAft>
              <a:defRPr/>
            </a:pPr>
            <a:fld id="{9F2F595F-CA81-4856-A21B-C3360716D13A}" type="slidenum">
              <a:rPr lang="en-US" altLang="en-US">
                <a:solidFill>
                  <a:prstClr val="black"/>
                </a:solidFill>
              </a:rPr>
              <a:pPr defTabSz="466618" fontAlgn="base">
                <a:spcBef>
                  <a:spcPct val="0"/>
                </a:spcBef>
                <a:spcAft>
                  <a:spcPct val="0"/>
                </a:spcAft>
                <a:defRPr/>
              </a:pPr>
              <a:t>203</a:t>
            </a:fld>
            <a:endParaRPr lang="en-US" altLang="en-US">
              <a:solidFill>
                <a:prstClr val="black"/>
              </a:solidFill>
            </a:endParaRPr>
          </a:p>
        </p:txBody>
      </p:sp>
    </p:spTree>
    <p:extLst>
      <p:ext uri="{BB962C8B-B14F-4D97-AF65-F5344CB8AC3E}">
        <p14:creationId xmlns:p14="http://schemas.microsoft.com/office/powerpoint/2010/main" val="19948493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5B525C3-9A4C-426C-BAC9-114AAD48DF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FFFB030-A7C4-4DA4-B305-02FF54826E9F}"/>
              </a:ext>
            </a:extLst>
          </p:cNvPr>
          <p:cNvSpPr>
            <a:spLocks noGrp="1"/>
          </p:cNvSpPr>
          <p:nvPr>
            <p:ph type="body" idx="1"/>
          </p:nvPr>
        </p:nvSpPr>
        <p:spPr/>
        <p:txBody>
          <a:bodyPr/>
          <a:lstStyle/>
          <a:p>
            <a:pPr>
              <a:defRPr/>
            </a:pPr>
            <a:r>
              <a:rPr lang="en-US" dirty="0"/>
              <a:t>And an 22% decrease in falls with injury. These improvements are hard to sustain  and we are always looking for ways to improve our quality and outcomes. </a:t>
            </a:r>
          </a:p>
          <a:p>
            <a:pPr>
              <a:defRPr/>
            </a:pPr>
            <a:r>
              <a:rPr lang="en-US" dirty="0"/>
              <a:t>Pat spent the day at each of the hospitals and met with direct care staff and attended our Fall Prevention workgroup. </a:t>
            </a:r>
          </a:p>
          <a:p>
            <a:pPr>
              <a:defRPr/>
            </a:pPr>
            <a:endParaRPr lang="en-US" dirty="0"/>
          </a:p>
          <a:p>
            <a:pPr marL="174982" indent="-174982">
              <a:buFont typeface="Arial" panose="020B0604020202020204" pitchFamily="34" charset="0"/>
              <a:buChar char="•"/>
              <a:defRPr/>
            </a:pPr>
            <a:r>
              <a:rPr lang="en-US" b="1" dirty="0"/>
              <a:t>How did the results of the site visit shape our fall and fall injury prevention committee and program? </a:t>
            </a:r>
          </a:p>
          <a:p>
            <a:pPr>
              <a:defRPr/>
            </a:pPr>
            <a:r>
              <a:rPr lang="en-US" dirty="0"/>
              <a:t>Pat made some recommendations about reshaping the focus of our fall committee to focus more on strategic planning  - goals and outcomes rather than reporting on the status for the month. We are hoping that this change in focus will allow this group to drive practice instead of reacting to it.  </a:t>
            </a:r>
          </a:p>
        </p:txBody>
      </p:sp>
      <p:sp>
        <p:nvSpPr>
          <p:cNvPr id="10244" name="Slide Number Placeholder 3">
            <a:extLst>
              <a:ext uri="{FF2B5EF4-FFF2-40B4-BE49-F238E27FC236}">
                <a16:creationId xmlns:a16="http://schemas.microsoft.com/office/drawing/2014/main" id="{4AE31329-A64B-468F-B176-890B50F950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58255" indent="-291636">
              <a:defRPr>
                <a:solidFill>
                  <a:schemeClr val="tx1"/>
                </a:solidFill>
                <a:latin typeface="Arial" panose="020B0604020202020204" pitchFamily="34" charset="0"/>
                <a:ea typeface="MS PGothic" panose="020B0600070205080204" pitchFamily="34" charset="-128"/>
              </a:defRPr>
            </a:lvl2pPr>
            <a:lvl3pPr marL="1166546" indent="-233309">
              <a:defRPr>
                <a:solidFill>
                  <a:schemeClr val="tx1"/>
                </a:solidFill>
                <a:latin typeface="Arial" panose="020B0604020202020204" pitchFamily="34" charset="0"/>
                <a:ea typeface="MS PGothic" panose="020B0600070205080204" pitchFamily="34" charset="-128"/>
              </a:defRPr>
            </a:lvl3pPr>
            <a:lvl4pPr marL="1633164" indent="-233309">
              <a:defRPr>
                <a:solidFill>
                  <a:schemeClr val="tx1"/>
                </a:solidFill>
                <a:latin typeface="Arial" panose="020B0604020202020204" pitchFamily="34" charset="0"/>
                <a:ea typeface="MS PGothic" panose="020B0600070205080204" pitchFamily="34" charset="-128"/>
              </a:defRPr>
            </a:lvl4pPr>
            <a:lvl5pPr marL="2099782" indent="-233309">
              <a:defRPr>
                <a:solidFill>
                  <a:schemeClr val="tx1"/>
                </a:solidFill>
                <a:latin typeface="Arial" panose="020B0604020202020204" pitchFamily="34" charset="0"/>
                <a:ea typeface="MS PGothic" panose="020B0600070205080204" pitchFamily="34" charset="-128"/>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466618" fontAlgn="base">
              <a:spcBef>
                <a:spcPct val="0"/>
              </a:spcBef>
              <a:spcAft>
                <a:spcPct val="0"/>
              </a:spcAft>
              <a:defRPr/>
            </a:pPr>
            <a:fld id="{17C4CF71-4B46-4852-9E91-A97097C579A7}" type="slidenum">
              <a:rPr lang="en-US" altLang="en-US">
                <a:solidFill>
                  <a:prstClr val="black"/>
                </a:solidFill>
              </a:rPr>
              <a:pPr defTabSz="466618" fontAlgn="base">
                <a:spcBef>
                  <a:spcPct val="0"/>
                </a:spcBef>
                <a:spcAft>
                  <a:spcPct val="0"/>
                </a:spcAft>
                <a:defRPr/>
              </a:pPr>
              <a:t>204</a:t>
            </a:fld>
            <a:endParaRPr lang="en-US" altLang="en-US">
              <a:solidFill>
                <a:prstClr val="black"/>
              </a:solidFill>
            </a:endParaRPr>
          </a:p>
        </p:txBody>
      </p:sp>
    </p:spTree>
    <p:extLst>
      <p:ext uri="{BB962C8B-B14F-4D97-AF65-F5344CB8AC3E}">
        <p14:creationId xmlns:p14="http://schemas.microsoft.com/office/powerpoint/2010/main" val="13738589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248F23DD-2DBD-4DED-AEE2-9F7797488E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01260F22-3856-407F-B80A-0A09959126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Our group reviewed all the recommendations, performed a GAP anaylsis and then prioritized them  - identifying what might be quick wins and which items will take a focused workgroup </a:t>
            </a:r>
          </a:p>
        </p:txBody>
      </p:sp>
      <p:sp>
        <p:nvSpPr>
          <p:cNvPr id="12292" name="Slide Number Placeholder 3">
            <a:extLst>
              <a:ext uri="{FF2B5EF4-FFF2-40B4-BE49-F238E27FC236}">
                <a16:creationId xmlns:a16="http://schemas.microsoft.com/office/drawing/2014/main" id="{495F3E92-E9E5-4251-973E-6B6EBA7DA5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58255" indent="-291636">
              <a:defRPr>
                <a:solidFill>
                  <a:schemeClr val="tx1"/>
                </a:solidFill>
                <a:latin typeface="Arial" panose="020B0604020202020204" pitchFamily="34" charset="0"/>
                <a:ea typeface="MS PGothic" panose="020B0600070205080204" pitchFamily="34" charset="-128"/>
              </a:defRPr>
            </a:lvl2pPr>
            <a:lvl3pPr marL="1166546" indent="-233309">
              <a:defRPr>
                <a:solidFill>
                  <a:schemeClr val="tx1"/>
                </a:solidFill>
                <a:latin typeface="Arial" panose="020B0604020202020204" pitchFamily="34" charset="0"/>
                <a:ea typeface="MS PGothic" panose="020B0600070205080204" pitchFamily="34" charset="-128"/>
              </a:defRPr>
            </a:lvl3pPr>
            <a:lvl4pPr marL="1633164" indent="-233309">
              <a:defRPr>
                <a:solidFill>
                  <a:schemeClr val="tx1"/>
                </a:solidFill>
                <a:latin typeface="Arial" panose="020B0604020202020204" pitchFamily="34" charset="0"/>
                <a:ea typeface="MS PGothic" panose="020B0600070205080204" pitchFamily="34" charset="-128"/>
              </a:defRPr>
            </a:lvl4pPr>
            <a:lvl5pPr marL="2099782" indent="-233309">
              <a:defRPr>
                <a:solidFill>
                  <a:schemeClr val="tx1"/>
                </a:solidFill>
                <a:latin typeface="Arial" panose="020B0604020202020204" pitchFamily="34" charset="0"/>
                <a:ea typeface="MS PGothic" panose="020B0600070205080204" pitchFamily="34" charset="-128"/>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466618" fontAlgn="base">
              <a:spcBef>
                <a:spcPct val="0"/>
              </a:spcBef>
              <a:spcAft>
                <a:spcPct val="0"/>
              </a:spcAft>
              <a:defRPr/>
            </a:pPr>
            <a:fld id="{74C2829E-984F-4AF1-8A01-2C92FE51495E}" type="slidenum">
              <a:rPr lang="en-US" altLang="en-US">
                <a:solidFill>
                  <a:prstClr val="black"/>
                </a:solidFill>
              </a:rPr>
              <a:pPr defTabSz="466618" fontAlgn="base">
                <a:spcBef>
                  <a:spcPct val="0"/>
                </a:spcBef>
                <a:spcAft>
                  <a:spcPct val="0"/>
                </a:spcAft>
                <a:defRPr/>
              </a:pPr>
              <a:t>205</a:t>
            </a:fld>
            <a:endParaRPr lang="en-US" altLang="en-US">
              <a:solidFill>
                <a:prstClr val="black"/>
              </a:solidFill>
            </a:endParaRPr>
          </a:p>
        </p:txBody>
      </p:sp>
    </p:spTree>
    <p:extLst>
      <p:ext uri="{BB962C8B-B14F-4D97-AF65-F5344CB8AC3E}">
        <p14:creationId xmlns:p14="http://schemas.microsoft.com/office/powerpoint/2010/main" val="2447767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05D3F45-D8DC-4FEF-9546-9070584E45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7A079B8-60C7-4DBB-8D9C-2D31D200B143}"/>
              </a:ext>
            </a:extLst>
          </p:cNvPr>
          <p:cNvSpPr>
            <a:spLocks noGrp="1"/>
          </p:cNvSpPr>
          <p:nvPr>
            <p:ph type="body" idx="1"/>
          </p:nvPr>
        </p:nvSpPr>
        <p:spPr/>
        <p:txBody>
          <a:bodyPr/>
          <a:lstStyle/>
          <a:p>
            <a:pPr marL="174982" indent="-174982">
              <a:buFont typeface="Arial" panose="020B0604020202020204" pitchFamily="34" charset="0"/>
              <a:buChar char="•"/>
              <a:defRPr/>
            </a:pPr>
            <a:r>
              <a:rPr lang="en-US" b="1" dirty="0"/>
              <a:t>I have listed 3 action items that the group has already started on </a:t>
            </a:r>
          </a:p>
          <a:p>
            <a:pPr marL="699927" lvl="1" indent="-233309">
              <a:buFontTx/>
              <a:buAutoNum type="arabicPeriod"/>
              <a:defRPr/>
            </a:pPr>
            <a:r>
              <a:rPr lang="en-US" dirty="0"/>
              <a:t>We started a pilot on a new post fall huddle process shortly after Pat’s visit. This process is now spreading throughout the organization</a:t>
            </a:r>
          </a:p>
          <a:p>
            <a:pPr marL="699927" lvl="1" indent="-233309">
              <a:buFontTx/>
              <a:buAutoNum type="arabicPeriod"/>
              <a:defRPr/>
            </a:pPr>
            <a:r>
              <a:rPr lang="en-US" dirty="0"/>
              <a:t>We believed that encouraging patients to wear shoes when OOB – asking them to bring from home if possible. Will educate staff through a marketing campaign (1 page)</a:t>
            </a:r>
          </a:p>
          <a:p>
            <a:pPr marL="699927" lvl="1" indent="-233309">
              <a:buFontTx/>
              <a:buAutoNum type="arabicPeriod"/>
              <a:defRPr/>
            </a:pPr>
            <a:r>
              <a:rPr lang="en-US" dirty="0"/>
              <a:t>We have created a group to work on promoting the use of floor mats – signs to educate staff on when to use and how to obtain</a:t>
            </a:r>
          </a:p>
          <a:p>
            <a:pPr marL="233309" indent="-233309">
              <a:buFontTx/>
              <a:buAutoNum type="arabicPeriod"/>
              <a:defRPr/>
            </a:pPr>
            <a:endParaRPr lang="en-US" dirty="0"/>
          </a:p>
          <a:p>
            <a:pPr marL="233309" indent="-233309">
              <a:buFont typeface="Arial" panose="020B0604020202020204" pitchFamily="34" charset="0"/>
              <a:buChar char="•"/>
              <a:defRPr/>
            </a:pPr>
            <a:r>
              <a:rPr lang="en-US" b="1" dirty="0"/>
              <a:t>Recommendations to move from site visit to action</a:t>
            </a:r>
          </a:p>
          <a:p>
            <a:pPr marL="233309" indent="-233309">
              <a:buFont typeface="Arial" panose="020B0604020202020204" pitchFamily="34" charset="0"/>
              <a:buChar char="•"/>
              <a:defRPr/>
            </a:pPr>
            <a:r>
              <a:rPr lang="en-US" dirty="0"/>
              <a:t>Review the recommendations and then identify what items can be accomplished quickly and which items will take more planning </a:t>
            </a:r>
          </a:p>
          <a:p>
            <a:pPr marL="233309" indent="-233309">
              <a:buFont typeface="Arial" panose="020B0604020202020204" pitchFamily="34" charset="0"/>
              <a:buChar char="•"/>
              <a:defRPr/>
            </a:pPr>
            <a:r>
              <a:rPr lang="en-US" dirty="0"/>
              <a:t>Involve direct care staff if possible</a:t>
            </a:r>
          </a:p>
          <a:p>
            <a:pPr marL="233309" indent="-233309">
              <a:buFontTx/>
              <a:buAutoNum type="arabicPeriod"/>
              <a:defRPr/>
            </a:pPr>
            <a:endParaRPr lang="en-US" dirty="0"/>
          </a:p>
        </p:txBody>
      </p:sp>
      <p:sp>
        <p:nvSpPr>
          <p:cNvPr id="14340" name="Slide Number Placeholder 3">
            <a:extLst>
              <a:ext uri="{FF2B5EF4-FFF2-40B4-BE49-F238E27FC236}">
                <a16:creationId xmlns:a16="http://schemas.microsoft.com/office/drawing/2014/main" id="{CA32893C-D6F5-47AB-A8B8-2B95521E63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58255" indent="-291636">
              <a:defRPr>
                <a:solidFill>
                  <a:schemeClr val="tx1"/>
                </a:solidFill>
                <a:latin typeface="Arial" panose="020B0604020202020204" pitchFamily="34" charset="0"/>
                <a:ea typeface="MS PGothic" panose="020B0600070205080204" pitchFamily="34" charset="-128"/>
              </a:defRPr>
            </a:lvl2pPr>
            <a:lvl3pPr marL="1166546" indent="-233309">
              <a:defRPr>
                <a:solidFill>
                  <a:schemeClr val="tx1"/>
                </a:solidFill>
                <a:latin typeface="Arial" panose="020B0604020202020204" pitchFamily="34" charset="0"/>
                <a:ea typeface="MS PGothic" panose="020B0600070205080204" pitchFamily="34" charset="-128"/>
              </a:defRPr>
            </a:lvl3pPr>
            <a:lvl4pPr marL="1633164" indent="-233309">
              <a:defRPr>
                <a:solidFill>
                  <a:schemeClr val="tx1"/>
                </a:solidFill>
                <a:latin typeface="Arial" panose="020B0604020202020204" pitchFamily="34" charset="0"/>
                <a:ea typeface="MS PGothic" panose="020B0600070205080204" pitchFamily="34" charset="-128"/>
              </a:defRPr>
            </a:lvl4pPr>
            <a:lvl5pPr marL="2099782" indent="-233309">
              <a:defRPr>
                <a:solidFill>
                  <a:schemeClr val="tx1"/>
                </a:solidFill>
                <a:latin typeface="Arial" panose="020B0604020202020204" pitchFamily="34" charset="0"/>
                <a:ea typeface="MS PGothic" panose="020B0600070205080204" pitchFamily="34" charset="-128"/>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466618" fontAlgn="base">
              <a:spcBef>
                <a:spcPct val="0"/>
              </a:spcBef>
              <a:spcAft>
                <a:spcPct val="0"/>
              </a:spcAft>
              <a:defRPr/>
            </a:pPr>
            <a:fld id="{2385A4BE-F287-42E0-AE5E-89DB7954325F}" type="slidenum">
              <a:rPr lang="en-US" altLang="en-US">
                <a:solidFill>
                  <a:prstClr val="black"/>
                </a:solidFill>
              </a:rPr>
              <a:pPr defTabSz="466618" fontAlgn="base">
                <a:spcBef>
                  <a:spcPct val="0"/>
                </a:spcBef>
                <a:spcAft>
                  <a:spcPct val="0"/>
                </a:spcAft>
                <a:defRPr/>
              </a:pPr>
              <a:t>206</a:t>
            </a:fld>
            <a:endParaRPr lang="en-US" altLang="en-US">
              <a:solidFill>
                <a:prstClr val="black"/>
              </a:solidFill>
            </a:endParaRPr>
          </a:p>
        </p:txBody>
      </p:sp>
    </p:spTree>
    <p:extLst>
      <p:ext uri="{BB962C8B-B14F-4D97-AF65-F5344CB8AC3E}">
        <p14:creationId xmlns:p14="http://schemas.microsoft.com/office/powerpoint/2010/main" val="61302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pPr defTabSz="933237">
              <a:defRPr/>
            </a:pPr>
            <a:fld id="{26283AFF-7B7D-4EDA-9F09-5150242BCA79}" type="slidenum">
              <a:rPr lang="en-US">
                <a:solidFill>
                  <a:prstClr val="black"/>
                </a:solidFill>
                <a:latin typeface="Times New Roman" charset="0"/>
              </a:rPr>
              <a:pPr defTabSz="933237">
                <a:defRPr/>
              </a:pPr>
              <a:t>70</a:t>
            </a:fld>
            <a:endParaRPr lang="en-US">
              <a:solidFill>
                <a:prstClr val="black"/>
              </a:solidFill>
              <a:latin typeface="Times New Roman"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404167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3237">
              <a:defRPr/>
            </a:pPr>
            <a:fld id="{0639B950-BE14-4395-B804-571090ED362C}" type="slidenum">
              <a:rPr lang="en-US">
                <a:solidFill>
                  <a:prstClr val="black"/>
                </a:solidFill>
                <a:latin typeface="Calibri"/>
              </a:rPr>
              <a:pPr defTabSz="933237">
                <a:defRPr/>
              </a:pPr>
              <a:t>71</a:t>
            </a:fld>
            <a:endParaRPr lang="en-US">
              <a:solidFill>
                <a:prstClr val="black"/>
              </a:solidFill>
              <a:latin typeface="Calibri"/>
            </a:endParaRPr>
          </a:p>
        </p:txBody>
      </p:sp>
      <p:sp>
        <p:nvSpPr>
          <p:cNvPr id="916482" name="Rectangle 2"/>
          <p:cNvSpPr>
            <a:spLocks noGrp="1" noRot="1" noChangeAspect="1" noChangeArrowheads="1" noTextEdit="1"/>
          </p:cNvSpPr>
          <p:nvPr>
            <p:ph type="sldImg"/>
          </p:nvPr>
        </p:nvSpPr>
        <p:spPr>
          <a:ln/>
        </p:spPr>
      </p:sp>
      <p:sp>
        <p:nvSpPr>
          <p:cNvPr id="9164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31374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dirty="0"/>
              <a:t>Waters,</a:t>
            </a:r>
            <a:r>
              <a:rPr lang="en-US" baseline="0" dirty="0"/>
              <a:t> T. R., &amp; Dick, R.B. (2015).  Evidence of health risks associated with prolonged standing at work and intervention effectiveness.  </a:t>
            </a:r>
            <a:r>
              <a:rPr lang="en-US" baseline="0" dirty="0" err="1"/>
              <a:t>Rehabiiiitation</a:t>
            </a:r>
            <a:r>
              <a:rPr lang="en-US" baseline="0" dirty="0"/>
              <a:t> Nursing, 40(3): 148-165.</a:t>
            </a:r>
          </a:p>
          <a:p>
            <a:endParaRPr lang="en-US" dirty="0"/>
          </a:p>
        </p:txBody>
      </p:sp>
      <p:sp>
        <p:nvSpPr>
          <p:cNvPr id="4" name="Slide Number Placeholder 3"/>
          <p:cNvSpPr>
            <a:spLocks noGrp="1"/>
          </p:cNvSpPr>
          <p:nvPr>
            <p:ph type="sldNum" sz="quarter" idx="10"/>
          </p:nvPr>
        </p:nvSpPr>
        <p:spPr/>
        <p:txBody>
          <a:bodyPr/>
          <a:lstStyle/>
          <a:p>
            <a:pPr defTabSz="933237" fontAlgn="base">
              <a:spcBef>
                <a:spcPct val="0"/>
              </a:spcBef>
              <a:spcAft>
                <a:spcPct val="0"/>
              </a:spcAft>
              <a:defRPr/>
            </a:pPr>
            <a:fld id="{9068A1CF-EBE5-5D43-854A-044D3291CB5B}" type="slidenum">
              <a:rPr lang="en-US">
                <a:solidFill>
                  <a:srgbClr val="000000"/>
                </a:solidFill>
                <a:latin typeface="Arial" charset="0"/>
                <a:ea typeface="MS PGothic" charset="0"/>
              </a:rPr>
              <a:pPr defTabSz="933237" fontAlgn="base">
                <a:spcBef>
                  <a:spcPct val="0"/>
                </a:spcBef>
                <a:spcAft>
                  <a:spcPct val="0"/>
                </a:spcAft>
                <a:defRPr/>
              </a:pPr>
              <a:t>83</a:t>
            </a:fld>
            <a:endParaRPr lang="en-US">
              <a:solidFill>
                <a:srgbClr val="000000"/>
              </a:solidFill>
              <a:latin typeface="Arial" charset="0"/>
              <a:ea typeface="MS PGothic" charset="0"/>
            </a:endParaRPr>
          </a:p>
        </p:txBody>
      </p:sp>
    </p:spTree>
    <p:extLst>
      <p:ext uri="{BB962C8B-B14F-4D97-AF65-F5344CB8AC3E}">
        <p14:creationId xmlns:p14="http://schemas.microsoft.com/office/powerpoint/2010/main" val="3942090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charset="0"/>
                <a:ea typeface="MS PGothic" panose="020B0600070205080204" pitchFamily="34" charset="-128"/>
                <a:cs typeface="MS PGothic" charset="0"/>
              </a:rPr>
              <a:t>1. Floor Mats should always be on the floor </a:t>
            </a:r>
          </a:p>
          <a:p>
            <a:r>
              <a:rPr lang="en-US" dirty="0">
                <a:latin typeface="Arial" charset="0"/>
                <a:ea typeface="MS PGothic" panose="020B0600070205080204" pitchFamily="34" charset="-128"/>
                <a:cs typeface="MS PGothic" charset="0"/>
              </a:rPr>
              <a:t>False. </a:t>
            </a:r>
          </a:p>
          <a:p>
            <a:r>
              <a:rPr lang="en-US" dirty="0">
                <a:latin typeface="Arial" charset="0"/>
                <a:ea typeface="MS PGothic" panose="020B0600070205080204" pitchFamily="34" charset="-128"/>
                <a:cs typeface="MS PGothic" charset="0"/>
              </a:rPr>
              <a:t>If the patient is going to stand or transfer with assistance, the floor mat is to be removed and stow away from the bed. The floor mat is only on the floor when the patient is resting in bed. </a:t>
            </a:r>
          </a:p>
          <a:p>
            <a:r>
              <a:rPr lang="en-US" b="1" dirty="0">
                <a:latin typeface="Arial" charset="0"/>
                <a:ea typeface="MS PGothic" panose="020B0600070205080204" pitchFamily="34" charset="-128"/>
                <a:cs typeface="MS PGothic" charset="0"/>
              </a:rPr>
              <a:t>2.</a:t>
            </a:r>
            <a:r>
              <a:rPr lang="en-US" b="1" i="1" dirty="0">
                <a:latin typeface="Arial" charset="0"/>
                <a:ea typeface="MS PGothic" panose="020B0600070205080204" pitchFamily="34" charset="-128"/>
                <a:cs typeface="MS PGothic" charset="0"/>
              </a:rPr>
              <a:t> </a:t>
            </a:r>
            <a:r>
              <a:rPr lang="en-US" b="1" dirty="0">
                <a:latin typeface="Arial" charset="0"/>
                <a:ea typeface="MS PGothic" panose="020B0600070205080204" pitchFamily="34" charset="-128"/>
                <a:cs typeface="MS PGothic" charset="0"/>
              </a:rPr>
              <a:t>Floor Mats create greater risk for falls	</a:t>
            </a:r>
          </a:p>
          <a:p>
            <a:r>
              <a:rPr lang="en-US" dirty="0">
                <a:latin typeface="Arial" charset="0"/>
                <a:ea typeface="MS PGothic" panose="020B0600070205080204" pitchFamily="34" charset="-128"/>
                <a:cs typeface="MS PGothic" charset="0"/>
              </a:rPr>
              <a:t>True. </a:t>
            </a:r>
          </a:p>
          <a:p>
            <a:r>
              <a:rPr lang="en-US" dirty="0">
                <a:latin typeface="Arial" charset="0"/>
                <a:ea typeface="MS PGothic" panose="020B0600070205080204" pitchFamily="34" charset="-128"/>
                <a:cs typeface="MS PGothic" charset="0"/>
              </a:rPr>
              <a:t>For patients who stand on the floor mat, if the mat is not stowed before standing, may be at greater risk for falls if the patient has decreased balance or loss of lower extremity sensation. It is important to stow the floor mat if you are preparing to assist the patient to stand or transfer.  If using floor mats without beveled edges, fall risk may also be associated with tripping on the edge of the floor mats. Thus, organizations should select floor mats with beveled edges and that can be detected at night. </a:t>
            </a:r>
          </a:p>
          <a:p>
            <a:r>
              <a:rPr lang="en-US" b="1" dirty="0">
                <a:latin typeface="Arial" charset="0"/>
                <a:ea typeface="MS PGothic" panose="020B0600070205080204" pitchFamily="34" charset="-128"/>
                <a:cs typeface="MS PGothic" charset="0"/>
              </a:rPr>
              <a:t>3. One Floor Mat works for all patients </a:t>
            </a:r>
          </a:p>
          <a:p>
            <a:r>
              <a:rPr lang="en-US" dirty="0">
                <a:latin typeface="Arial" charset="0"/>
                <a:ea typeface="MS PGothic" panose="020B0600070205080204" pitchFamily="34" charset="-128"/>
                <a:cs typeface="MS PGothic" charset="0"/>
              </a:rPr>
              <a:t>False. 		</a:t>
            </a:r>
          </a:p>
          <a:p>
            <a:r>
              <a:rPr lang="en-US" dirty="0">
                <a:latin typeface="Arial" charset="0"/>
                <a:ea typeface="MS PGothic" panose="020B0600070205080204" pitchFamily="34" charset="-128"/>
                <a:cs typeface="MS PGothic" charset="0"/>
              </a:rPr>
              <a:t>Characteristics of floor mats vary by product and vendor.  Patients have differing fall risks associated with intact vs. impaired gait, balance, </a:t>
            </a:r>
            <a:r>
              <a:rPr lang="en-US" dirty="0" err="1">
                <a:latin typeface="Arial" charset="0"/>
                <a:ea typeface="MS PGothic" panose="020B0600070205080204" pitchFamily="34" charset="-128"/>
                <a:cs typeface="MS PGothic" charset="0"/>
              </a:rPr>
              <a:t>steppage</a:t>
            </a:r>
            <a:r>
              <a:rPr lang="en-US" dirty="0">
                <a:latin typeface="Arial" charset="0"/>
                <a:ea typeface="MS PGothic" panose="020B0600070205080204" pitchFamily="34" charset="-128"/>
                <a:cs typeface="MS PGothic" charset="0"/>
              </a:rPr>
              <a:t>, proprioception, and somatosensory integration. Thus, one floor mat does not work for all patients. Thus, organizations must have multiple products for clinicians to choose from based on the patient’s characteristics. </a:t>
            </a:r>
          </a:p>
          <a:p>
            <a:endParaRPr lang="en-US" dirty="0"/>
          </a:p>
        </p:txBody>
      </p:sp>
      <p:sp>
        <p:nvSpPr>
          <p:cNvPr id="4" name="Slide Number Placeholder 3"/>
          <p:cNvSpPr>
            <a:spLocks noGrp="1"/>
          </p:cNvSpPr>
          <p:nvPr>
            <p:ph type="sldNum" sz="quarter" idx="10"/>
          </p:nvPr>
        </p:nvSpPr>
        <p:spPr/>
        <p:txBody>
          <a:bodyPr/>
          <a:lstStyle/>
          <a:p>
            <a:pPr defTabSz="933237" fontAlgn="base">
              <a:spcBef>
                <a:spcPct val="0"/>
              </a:spcBef>
              <a:spcAft>
                <a:spcPct val="0"/>
              </a:spcAft>
              <a:defRPr/>
            </a:pPr>
            <a:fld id="{9068A1CF-EBE5-5D43-854A-044D3291CB5B}" type="slidenum">
              <a:rPr lang="en-US">
                <a:solidFill>
                  <a:srgbClr val="000000"/>
                </a:solidFill>
                <a:latin typeface="Arial" charset="0"/>
                <a:ea typeface="MS PGothic" charset="0"/>
              </a:rPr>
              <a:pPr defTabSz="933237" fontAlgn="base">
                <a:spcBef>
                  <a:spcPct val="0"/>
                </a:spcBef>
                <a:spcAft>
                  <a:spcPct val="0"/>
                </a:spcAft>
                <a:defRPr/>
              </a:pPr>
              <a:t>85</a:t>
            </a:fld>
            <a:endParaRPr lang="en-US">
              <a:solidFill>
                <a:srgbClr val="000000"/>
              </a:solidFill>
              <a:latin typeface="Arial" charset="0"/>
              <a:ea typeface="MS PGothic" charset="0"/>
            </a:endParaRPr>
          </a:p>
        </p:txBody>
      </p:sp>
    </p:spTree>
    <p:extLst>
      <p:ext uri="{BB962C8B-B14F-4D97-AF65-F5344CB8AC3E}">
        <p14:creationId xmlns:p14="http://schemas.microsoft.com/office/powerpoint/2010/main" val="2449273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pPr defTabSz="933237" fontAlgn="base">
              <a:spcBef>
                <a:spcPct val="0"/>
              </a:spcBef>
              <a:spcAft>
                <a:spcPct val="0"/>
              </a:spcAft>
              <a:defRPr/>
            </a:pPr>
            <a:fld id="{26283AFF-7B7D-4EDA-9F09-5150242BCA79}" type="slidenum">
              <a:rPr lang="en-US">
                <a:solidFill>
                  <a:srgbClr val="000000"/>
                </a:solidFill>
                <a:latin typeface="Times New Roman" charset="0"/>
                <a:ea typeface="MS PGothic" charset="0"/>
              </a:rPr>
              <a:pPr defTabSz="933237" fontAlgn="base">
                <a:spcBef>
                  <a:spcPct val="0"/>
                </a:spcBef>
                <a:spcAft>
                  <a:spcPct val="0"/>
                </a:spcAft>
                <a:defRPr/>
              </a:pPr>
              <a:t>86</a:t>
            </a:fld>
            <a:endParaRPr lang="en-US">
              <a:solidFill>
                <a:srgbClr val="000000"/>
              </a:solidFill>
              <a:latin typeface="Times New Roman" charset="0"/>
              <a:ea typeface="MS PGothic"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0251553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Subtitle 2"/>
          <p:cNvSpPr txBox="1">
            <a:spLocks/>
          </p:cNvSpPr>
          <p:nvPr userDrawn="1"/>
        </p:nvSpPr>
        <p:spPr bwMode="auto">
          <a:xfrm>
            <a:off x="948408" y="1181938"/>
            <a:ext cx="10326931" cy="44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716" tIns="54359" rIns="108716" bIns="54359" numCol="1" anchor="t" anchorCtr="0" compatLnSpc="1">
            <a:prstTxWarp prst="textNoShape">
              <a:avLst/>
            </a:prstTxWarp>
          </a:bodyPr>
          <a:lstStyle>
            <a:lvl1pPr algn="ctr" defTabSz="407681" rtl="0" eaLnBrk="0" fontAlgn="base" hangingPunct="0">
              <a:lnSpc>
                <a:spcPct val="130000"/>
              </a:lnSpc>
              <a:spcBef>
                <a:spcPct val="20000"/>
              </a:spcBef>
              <a:spcAft>
                <a:spcPct val="0"/>
              </a:spcAft>
              <a:buFont typeface="Arial" pitchFamily="34" charset="0"/>
              <a:defRPr sz="900" kern="1200">
                <a:solidFill>
                  <a:schemeClr val="tx2"/>
                </a:solidFill>
                <a:latin typeface="Open Sans Light"/>
                <a:ea typeface="MS PGothic" pitchFamily="34" charset="-128"/>
                <a:cs typeface="Open Sans Light"/>
              </a:defRPr>
            </a:lvl1pPr>
            <a:lvl2pPr marL="40768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2pPr>
            <a:lvl3pPr marL="81536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3pPr>
            <a:lvl4pPr marL="122304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4pPr>
            <a:lvl5pPr marL="163072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5pPr>
            <a:lvl6pPr marL="2242257" indent="-203842" algn="l" defTabSz="407683" rtl="0" eaLnBrk="1" latinLnBrk="0" hangingPunct="1">
              <a:spcBef>
                <a:spcPct val="20000"/>
              </a:spcBef>
              <a:buFont typeface="Arial"/>
              <a:buChar char="•"/>
              <a:defRPr sz="1800" kern="1200">
                <a:solidFill>
                  <a:schemeClr val="tx1"/>
                </a:solidFill>
                <a:latin typeface="+mn-lt"/>
                <a:ea typeface="+mn-ea"/>
                <a:cs typeface="+mn-cs"/>
              </a:defRPr>
            </a:lvl6pPr>
            <a:lvl7pPr marL="2649941" indent="-203842" algn="l" defTabSz="407683" rtl="0" eaLnBrk="1" latinLnBrk="0" hangingPunct="1">
              <a:spcBef>
                <a:spcPct val="20000"/>
              </a:spcBef>
              <a:buFont typeface="Arial"/>
              <a:buChar char="•"/>
              <a:defRPr sz="1800" kern="1200">
                <a:solidFill>
                  <a:schemeClr val="tx1"/>
                </a:solidFill>
                <a:latin typeface="+mn-lt"/>
                <a:ea typeface="+mn-ea"/>
                <a:cs typeface="+mn-cs"/>
              </a:defRPr>
            </a:lvl7pPr>
            <a:lvl8pPr marL="3057625" indent="-203842" algn="l" defTabSz="407683" rtl="0" eaLnBrk="1" latinLnBrk="0" hangingPunct="1">
              <a:spcBef>
                <a:spcPct val="20000"/>
              </a:spcBef>
              <a:buFont typeface="Arial"/>
              <a:buChar char="•"/>
              <a:defRPr sz="1800" kern="1200">
                <a:solidFill>
                  <a:schemeClr val="tx1"/>
                </a:solidFill>
                <a:latin typeface="+mn-lt"/>
                <a:ea typeface="+mn-ea"/>
                <a:cs typeface="+mn-cs"/>
              </a:defRPr>
            </a:lvl8pPr>
            <a:lvl9pPr marL="3465308" indent="-203842" algn="l" defTabSz="407683" rtl="0" eaLnBrk="1" latinLnBrk="0" hangingPunct="1">
              <a:spcBef>
                <a:spcPct val="20000"/>
              </a:spcBef>
              <a:buFont typeface="Arial"/>
              <a:buChar char="•"/>
              <a:defRPr sz="1800" kern="1200">
                <a:solidFill>
                  <a:schemeClr val="tx1"/>
                </a:solidFill>
                <a:latin typeface="+mn-lt"/>
                <a:ea typeface="+mn-ea"/>
                <a:cs typeface="+mn-cs"/>
              </a:defRPr>
            </a:lvl9pPr>
          </a:lstStyle>
          <a:p>
            <a:pPr algn="l" eaLnBrk="1" hangingPunct="1">
              <a:lnSpc>
                <a:spcPct val="100000"/>
              </a:lnSpc>
              <a:spcAft>
                <a:spcPts val="900"/>
              </a:spcAft>
            </a:pPr>
            <a:endParaRPr lang="en-US" altLang="en-US" sz="1733" b="1" dirty="0">
              <a:solidFill>
                <a:srgbClr val="007CC2"/>
              </a:solidFill>
              <a:latin typeface="Arial" pitchFamily="34" charset="0"/>
              <a:cs typeface="Open Sans Light" charset="0"/>
            </a:endParaRPr>
          </a:p>
        </p:txBody>
      </p:sp>
      <p:sp>
        <p:nvSpPr>
          <p:cNvPr id="15" name="Subtitle 2"/>
          <p:cNvSpPr txBox="1">
            <a:spLocks/>
          </p:cNvSpPr>
          <p:nvPr userDrawn="1"/>
        </p:nvSpPr>
        <p:spPr bwMode="auto">
          <a:xfrm>
            <a:off x="1151608" y="1385138"/>
            <a:ext cx="10326931" cy="44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716" tIns="54359" rIns="108716" bIns="54359" numCol="1" anchor="t" anchorCtr="0" compatLnSpc="1">
            <a:prstTxWarp prst="textNoShape">
              <a:avLst/>
            </a:prstTxWarp>
          </a:bodyPr>
          <a:lstStyle>
            <a:lvl1pPr algn="ctr" defTabSz="407681" rtl="0" eaLnBrk="0" fontAlgn="base" hangingPunct="0">
              <a:lnSpc>
                <a:spcPct val="130000"/>
              </a:lnSpc>
              <a:spcBef>
                <a:spcPct val="20000"/>
              </a:spcBef>
              <a:spcAft>
                <a:spcPct val="0"/>
              </a:spcAft>
              <a:buFont typeface="Arial" pitchFamily="34" charset="0"/>
              <a:defRPr sz="900" kern="1200">
                <a:solidFill>
                  <a:schemeClr val="tx2"/>
                </a:solidFill>
                <a:latin typeface="Open Sans Light"/>
                <a:ea typeface="MS PGothic" pitchFamily="34" charset="-128"/>
                <a:cs typeface="Open Sans Light"/>
              </a:defRPr>
            </a:lvl1pPr>
            <a:lvl2pPr marL="40768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2pPr>
            <a:lvl3pPr marL="81536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3pPr>
            <a:lvl4pPr marL="122304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4pPr>
            <a:lvl5pPr marL="163072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5pPr>
            <a:lvl6pPr marL="2242257" indent="-203842" algn="l" defTabSz="407683" rtl="0" eaLnBrk="1" latinLnBrk="0" hangingPunct="1">
              <a:spcBef>
                <a:spcPct val="20000"/>
              </a:spcBef>
              <a:buFont typeface="Arial"/>
              <a:buChar char="•"/>
              <a:defRPr sz="1800" kern="1200">
                <a:solidFill>
                  <a:schemeClr val="tx1"/>
                </a:solidFill>
                <a:latin typeface="+mn-lt"/>
                <a:ea typeface="+mn-ea"/>
                <a:cs typeface="+mn-cs"/>
              </a:defRPr>
            </a:lvl6pPr>
            <a:lvl7pPr marL="2649941" indent="-203842" algn="l" defTabSz="407683" rtl="0" eaLnBrk="1" latinLnBrk="0" hangingPunct="1">
              <a:spcBef>
                <a:spcPct val="20000"/>
              </a:spcBef>
              <a:buFont typeface="Arial"/>
              <a:buChar char="•"/>
              <a:defRPr sz="1800" kern="1200">
                <a:solidFill>
                  <a:schemeClr val="tx1"/>
                </a:solidFill>
                <a:latin typeface="+mn-lt"/>
                <a:ea typeface="+mn-ea"/>
                <a:cs typeface="+mn-cs"/>
              </a:defRPr>
            </a:lvl7pPr>
            <a:lvl8pPr marL="3057625" indent="-203842" algn="l" defTabSz="407683" rtl="0" eaLnBrk="1" latinLnBrk="0" hangingPunct="1">
              <a:spcBef>
                <a:spcPct val="20000"/>
              </a:spcBef>
              <a:buFont typeface="Arial"/>
              <a:buChar char="•"/>
              <a:defRPr sz="1800" kern="1200">
                <a:solidFill>
                  <a:schemeClr val="tx1"/>
                </a:solidFill>
                <a:latin typeface="+mn-lt"/>
                <a:ea typeface="+mn-ea"/>
                <a:cs typeface="+mn-cs"/>
              </a:defRPr>
            </a:lvl8pPr>
            <a:lvl9pPr marL="3465308" indent="-203842" algn="l" defTabSz="407683" rtl="0" eaLnBrk="1" latinLnBrk="0" hangingPunct="1">
              <a:spcBef>
                <a:spcPct val="20000"/>
              </a:spcBef>
              <a:buFont typeface="Arial"/>
              <a:buChar char="•"/>
              <a:defRPr sz="1800" kern="1200">
                <a:solidFill>
                  <a:schemeClr val="tx1"/>
                </a:solidFill>
                <a:latin typeface="+mn-lt"/>
                <a:ea typeface="+mn-ea"/>
                <a:cs typeface="+mn-cs"/>
              </a:defRPr>
            </a:lvl9pPr>
          </a:lstStyle>
          <a:p>
            <a:pPr algn="l" eaLnBrk="1" hangingPunct="1">
              <a:lnSpc>
                <a:spcPct val="100000"/>
              </a:lnSpc>
              <a:spcAft>
                <a:spcPts val="900"/>
              </a:spcAft>
            </a:pPr>
            <a:endParaRPr lang="en-US" altLang="en-US" sz="1733" b="1" dirty="0">
              <a:solidFill>
                <a:srgbClr val="007CC2"/>
              </a:solidFill>
              <a:latin typeface="Arial" pitchFamily="34" charset="0"/>
              <a:cs typeface="Open Sans Light" charset="0"/>
            </a:endParaRPr>
          </a:p>
        </p:txBody>
      </p:sp>
      <p:pic>
        <p:nvPicPr>
          <p:cNvPr id="1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642" y="6265045"/>
            <a:ext cx="3460300" cy="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3"/>
          <p:cNvSpPr>
            <a:spLocks noGrp="1" noChangeArrowheads="1"/>
          </p:cNvSpPr>
          <p:nvPr>
            <p:ph type="sldNum" sz="quarter" idx="10"/>
          </p:nvPr>
        </p:nvSpPr>
        <p:spPr>
          <a:xfrm>
            <a:off x="4727972" y="6316189"/>
            <a:ext cx="2743200" cy="348563"/>
          </a:xfrm>
          <a:noFill/>
          <a:ln>
            <a:noFill/>
          </a:ln>
        </p:spPr>
        <p:txBody>
          <a:bodyPr/>
          <a:lstStyle>
            <a:lvl1pPr>
              <a:defRPr sz="1067">
                <a:solidFill>
                  <a:schemeClr val="tx1"/>
                </a:solidFill>
                <a:latin typeface="Arial" panose="020B0604020202020204" pitchFamily="34" charset="0"/>
                <a:cs typeface="Arial" panose="020B0604020202020204" pitchFamily="34" charset="0"/>
              </a:defRPr>
            </a:lvl1pPr>
          </a:lstStyle>
          <a:p>
            <a:pPr>
              <a:defRPr/>
            </a:pPr>
            <a:fld id="{A38617E1-1E2D-4A80-9DE1-EAB7EC42A3D5}" type="slidenum">
              <a:rPr lang="en-US" smtClean="0">
                <a:solidFill>
                  <a:srgbClr val="000000"/>
                </a:solidFill>
              </a:rPr>
              <a:pPr>
                <a:defRPr/>
              </a:pPr>
              <a:t>‹#›</a:t>
            </a:fld>
            <a:endParaRPr lang="en-US" dirty="0">
              <a:solidFill>
                <a:srgbClr val="000000"/>
              </a:solidFill>
            </a:endParaRPr>
          </a:p>
        </p:txBody>
      </p:sp>
      <p:sp>
        <p:nvSpPr>
          <p:cNvPr id="9" name="Rectangle 2"/>
          <p:cNvSpPr>
            <a:spLocks noGrp="1" noChangeArrowheads="1"/>
          </p:cNvSpPr>
          <p:nvPr>
            <p:ph type="title" idx="4294967295"/>
          </p:nvPr>
        </p:nvSpPr>
        <p:spPr>
          <a:xfrm>
            <a:off x="489919" y="203116"/>
            <a:ext cx="11094720" cy="871257"/>
          </a:xfrm>
        </p:spPr>
        <p:txBody>
          <a:bodyPr/>
          <a:lstStyle/>
          <a:p>
            <a:pPr algn="ctr" eaLnBrk="1" hangingPunct="1"/>
            <a:endParaRPr lang="en-US" sz="3733" dirty="0">
              <a:latin typeface="Arial" panose="020B0604020202020204" pitchFamily="34" charset="0"/>
              <a:cs typeface="Arial" panose="020B0604020202020204" pitchFamily="34" charset="0"/>
            </a:endParaRPr>
          </a:p>
        </p:txBody>
      </p:sp>
      <p:sp>
        <p:nvSpPr>
          <p:cNvPr id="12" name="Content Placeholder 2"/>
          <p:cNvSpPr>
            <a:spLocks noGrp="1"/>
          </p:cNvSpPr>
          <p:nvPr>
            <p:ph sz="quarter" idx="11"/>
          </p:nvPr>
        </p:nvSpPr>
        <p:spPr>
          <a:xfrm>
            <a:off x="965198" y="1206501"/>
            <a:ext cx="10439401" cy="4653609"/>
          </a:xfrm>
        </p:spPr>
        <p:txBody>
          <a:bodyPr/>
          <a:lstStyle>
            <a:lvl1pPr>
              <a:defRPr sz="1733">
                <a:solidFill>
                  <a:schemeClr val="tx1"/>
                </a:solidFill>
                <a:latin typeface="Arial" panose="020B0604020202020204" pitchFamily="34" charset="0"/>
                <a:cs typeface="Arial" panose="020B0604020202020204" pitchFamily="34" charset="0"/>
              </a:defRPr>
            </a:lvl1pPr>
            <a:lvl2pPr>
              <a:buClr>
                <a:srgbClr val="007CC2"/>
              </a:buClr>
              <a:defRPr sz="1733">
                <a:solidFill>
                  <a:schemeClr val="tx1"/>
                </a:solidFill>
              </a:defRPr>
            </a:lvl2pPr>
            <a:lvl3pPr>
              <a:buClr>
                <a:srgbClr val="007CC2"/>
              </a:buClr>
              <a:defRPr sz="1733">
                <a:solidFill>
                  <a:schemeClr val="tx1"/>
                </a:solidFill>
              </a:defRPr>
            </a:lvl3pPr>
            <a:lvl4pPr>
              <a:buClr>
                <a:srgbClr val="007CC2"/>
              </a:buClr>
              <a:defRPr sz="1733">
                <a:solidFill>
                  <a:schemeClr val="tx1"/>
                </a:solidFill>
              </a:defRPr>
            </a:lvl4pPr>
            <a:lvl5pPr>
              <a:buClr>
                <a:srgbClr val="007CC2"/>
              </a:buClr>
              <a:defRPr sz="1733">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7415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13">
            <a:extLst>
              <a:ext uri="{FF2B5EF4-FFF2-40B4-BE49-F238E27FC236}">
                <a16:creationId xmlns:a16="http://schemas.microsoft.com/office/drawing/2014/main" id="{44CB3626-D096-4DF8-8C1A-EB752FCAD104}"/>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sp>
        <p:nvSpPr>
          <p:cNvPr id="5" name="Freeform 15">
            <a:extLst>
              <a:ext uri="{FF2B5EF4-FFF2-40B4-BE49-F238E27FC236}">
                <a16:creationId xmlns:a16="http://schemas.microsoft.com/office/drawing/2014/main" id="{62285C47-0BE3-44D0-805B-6D75A215EFFA}"/>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7E30F4EE-D0F5-4813-AD69-AA70805AEB6C}"/>
              </a:ext>
            </a:extLst>
          </p:cNvPr>
          <p:cNvSpPr>
            <a:spLocks noGrp="1"/>
          </p:cNvSpPr>
          <p:nvPr>
            <p:ph type="dt" sz="half" idx="10"/>
          </p:nvPr>
        </p:nvSpPr>
        <p:spPr/>
        <p:txBody>
          <a:bodyPr/>
          <a:lstStyle>
            <a:lvl1pPr>
              <a:defRPr/>
            </a:lvl1pPr>
          </a:lstStyle>
          <a:p>
            <a:fld id="{8B82F620-747B-4C5B-BD38-EAB6811305C7}" type="datetimeFigureOut">
              <a:rPr lang="en-US" smtClean="0"/>
              <a:t>10/9/2018</a:t>
            </a:fld>
            <a:endParaRPr lang="en-US"/>
          </a:p>
        </p:txBody>
      </p:sp>
      <p:sp>
        <p:nvSpPr>
          <p:cNvPr id="7" name="Footer Placeholder 4">
            <a:extLst>
              <a:ext uri="{FF2B5EF4-FFF2-40B4-BE49-F238E27FC236}">
                <a16:creationId xmlns:a16="http://schemas.microsoft.com/office/drawing/2014/main" id="{44A03B4A-C636-4A5C-9D91-3270562829E3}"/>
              </a:ext>
            </a:extLst>
          </p:cNvPr>
          <p:cNvSpPr>
            <a:spLocks noGrp="1"/>
          </p:cNvSpPr>
          <p:nvPr>
            <p:ph type="ftr" sz="quarter" idx="11"/>
          </p:nvPr>
        </p:nvSpPr>
        <p:spPr/>
        <p:txBody>
          <a:bodyPr/>
          <a:lstStyle>
            <a:lvl1pPr>
              <a:defRPr/>
            </a:lvl1pPr>
          </a:lstStyle>
          <a:p>
            <a:endParaRPr lang="en-US"/>
          </a:p>
        </p:txBody>
      </p:sp>
      <p:sp>
        <p:nvSpPr>
          <p:cNvPr id="8" name="Slide Number Placeholder 5">
            <a:extLst>
              <a:ext uri="{FF2B5EF4-FFF2-40B4-BE49-F238E27FC236}">
                <a16:creationId xmlns:a16="http://schemas.microsoft.com/office/drawing/2014/main" id="{8FBCB909-F86D-4040-B94D-5E381D5A847A}"/>
              </a:ext>
            </a:extLst>
          </p:cNvPr>
          <p:cNvSpPr>
            <a:spLocks noGrp="1"/>
          </p:cNvSpPr>
          <p:nvPr>
            <p:ph type="sldNum" sz="quarter" idx="12"/>
          </p:nvPr>
        </p:nvSpPr>
        <p:spPr/>
        <p:txBody>
          <a:bodyPr/>
          <a:lstStyle>
            <a:lvl1pPr>
              <a:defRPr/>
            </a:lvl1pPr>
          </a:lstStyle>
          <a:p>
            <a:fld id="{02D46ABB-266A-4BC6-BA26-99291B222113}" type="slidenum">
              <a:rPr lang="en-US" smtClean="0"/>
              <a:t>‹#›</a:t>
            </a:fld>
            <a:endParaRPr lang="en-US"/>
          </a:p>
        </p:txBody>
      </p:sp>
      <p:pic>
        <p:nvPicPr>
          <p:cNvPr id="9" name="Picture 10">
            <a:extLst>
              <a:ext uri="{FF2B5EF4-FFF2-40B4-BE49-F238E27FC236}">
                <a16:creationId xmlns:a16="http://schemas.microsoft.com/office/drawing/2014/main" id="{3944A730-9902-4534-AC67-DD3DE1BD20D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7333" y="6132607"/>
            <a:ext cx="2368445" cy="59046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701604461"/>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 Content - Sour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447801"/>
            <a:ext cx="10972800"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0"/>
          </p:nvPr>
        </p:nvSpPr>
        <p:spPr>
          <a:xfrm>
            <a:off x="609600" y="6133011"/>
            <a:ext cx="10160000" cy="609600"/>
          </a:xfrm>
        </p:spPr>
        <p:txBody>
          <a:bodyPr anchor="ctr">
            <a:noAutofit/>
          </a:bodyPr>
          <a:lstStyle>
            <a:lvl1pPr marL="0" indent="0">
              <a:spcBef>
                <a:spcPts val="0"/>
              </a:spcBef>
              <a:buFont typeface="Arial" pitchFamily="34" charset="0"/>
              <a:buNone/>
              <a:defRPr sz="1000">
                <a:solidFill>
                  <a:schemeClr val="bg1"/>
                </a:solidFill>
              </a:defRPr>
            </a:lvl1pPr>
            <a:lvl2pPr>
              <a:buFont typeface="Arial" pitchFamily="34" charset="0"/>
              <a:buNone/>
              <a:defRPr sz="1600">
                <a:solidFill>
                  <a:schemeClr val="bg1"/>
                </a:solidFill>
              </a:defRPr>
            </a:lvl2pPr>
            <a:lvl3pPr>
              <a:buFont typeface="Arial" pitchFamily="34" charset="0"/>
              <a:buNone/>
              <a:defRPr sz="1400">
                <a:solidFill>
                  <a:schemeClr val="bg1"/>
                </a:solidFill>
              </a:defRPr>
            </a:lvl3pPr>
            <a:lvl4pPr>
              <a:buFont typeface="Arial" pitchFamily="34" charset="0"/>
              <a:buNone/>
              <a:defRPr sz="1200">
                <a:solidFill>
                  <a:schemeClr val="bg1"/>
                </a:solidFill>
              </a:defRPr>
            </a:lvl4pPr>
            <a:lvl5pPr>
              <a:buFont typeface="Arial" pitchFamily="34" charset="0"/>
              <a:buNone/>
              <a:defRPr sz="1200">
                <a:solidFill>
                  <a:schemeClr val="bg1"/>
                </a:solidFill>
              </a:defRPr>
            </a:lvl5pPr>
          </a:lstStyle>
          <a:p>
            <a:pPr lvl="0"/>
            <a:r>
              <a:rPr lang="en-US"/>
              <a:t>Click to edit Master text styles</a:t>
            </a:r>
          </a:p>
        </p:txBody>
      </p:sp>
      <p:sp>
        <p:nvSpPr>
          <p:cNvPr id="7"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3527910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5" name="Rectangle 4"/>
          <p:cNvSpPr/>
          <p:nvPr userDrawn="1"/>
        </p:nvSpPr>
        <p:spPr>
          <a:xfrm>
            <a:off x="406400" y="1143000"/>
            <a:ext cx="11277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415635"/>
            <a:ext cx="10972800" cy="1413166"/>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2057401"/>
            <a:ext cx="10972800"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cxnSp>
        <p:nvCxnSpPr>
          <p:cNvPr id="7" name="Straight Connector 6"/>
          <p:cNvCxnSpPr/>
          <p:nvPr userDrawn="1"/>
        </p:nvCxnSpPr>
        <p:spPr>
          <a:xfrm>
            <a:off x="609600" y="1879833"/>
            <a:ext cx="10972800" cy="0"/>
          </a:xfrm>
          <a:prstGeom prst="line">
            <a:avLst/>
          </a:prstGeom>
          <a:ln w="57150">
            <a:solidFill>
              <a:srgbClr val="455660">
                <a:alpha val="63922"/>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7536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447801"/>
            <a:ext cx="5689600" cy="4419601"/>
          </a:xfrm>
        </p:spPr>
        <p:txBody>
          <a:bodyPr/>
          <a:lstStyle>
            <a:lvl1pPr marL="0" indent="0">
              <a:spcBef>
                <a:spcPts val="0"/>
              </a:spcBef>
              <a:buFont typeface="Arial" pitchFamily="34" charset="0"/>
              <a:buNone/>
              <a:defRPr>
                <a:solidFill>
                  <a:schemeClr val="tx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a:t>Click to edit Master text styles</a:t>
            </a:r>
          </a:p>
        </p:txBody>
      </p:sp>
      <p:sp>
        <p:nvSpPr>
          <p:cNvPr id="9" name="Picture Placeholder 8"/>
          <p:cNvSpPr>
            <a:spLocks noGrp="1"/>
          </p:cNvSpPr>
          <p:nvPr>
            <p:ph type="pic" sz="quarter" idx="10"/>
          </p:nvPr>
        </p:nvSpPr>
        <p:spPr>
          <a:xfrm>
            <a:off x="6807200" y="1447800"/>
            <a:ext cx="4775200" cy="4419600"/>
          </a:xfrm>
        </p:spPr>
        <p:txBody>
          <a:bodyPr/>
          <a:lstStyle>
            <a:lvl1pPr marL="0" indent="0">
              <a:spcBef>
                <a:spcPts val="0"/>
              </a:spcBef>
              <a:buFont typeface="Arial" pitchFamily="34" charset="0"/>
              <a:buNone/>
              <a:defRPr>
                <a:solidFill>
                  <a:schemeClr val="tx1"/>
                </a:solidFill>
              </a:defRPr>
            </a:lvl1pPr>
          </a:lstStyle>
          <a:p>
            <a:r>
              <a:rPr lang="en-US" dirty="0"/>
              <a:t>Click icon to add picture</a:t>
            </a:r>
          </a:p>
        </p:txBody>
      </p:sp>
      <p:sp>
        <p:nvSpPr>
          <p:cNvPr id="8"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2845740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9600" y="1447801"/>
            <a:ext cx="10972800"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26817076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0"/>
            <a:ext cx="12192000" cy="6864095"/>
          </a:xfrm>
          <a:prstGeom prst="rect">
            <a:avLst/>
          </a:prstGeom>
        </p:spPr>
      </p:pic>
      <p:sp>
        <p:nvSpPr>
          <p:cNvPr id="12" name="TextBox 11"/>
          <p:cNvSpPr txBox="1"/>
          <p:nvPr userDrawn="1"/>
        </p:nvSpPr>
        <p:spPr>
          <a:xfrm>
            <a:off x="12626340" y="2880361"/>
            <a:ext cx="391454" cy="461665"/>
          </a:xfrm>
          <a:prstGeom prst="rect">
            <a:avLst/>
          </a:prstGeom>
          <a:noFill/>
        </p:spPr>
        <p:txBody>
          <a:bodyPr wrap="none" rtlCol="0">
            <a:spAutoFit/>
          </a:bodyPr>
          <a:lstStyle/>
          <a:p>
            <a:r>
              <a:rPr lang="en-US" sz="2400" dirty="0"/>
              <a:t>   </a:t>
            </a:r>
          </a:p>
        </p:txBody>
      </p:sp>
      <p:sp>
        <p:nvSpPr>
          <p:cNvPr id="7" name="Title 1">
            <a:extLst>
              <a:ext uri="{FF2B5EF4-FFF2-40B4-BE49-F238E27FC236}">
                <a16:creationId xmlns:a16="http://schemas.microsoft.com/office/drawing/2014/main" id="{C6473781-ACAD-C34D-8BB7-628294A1A831}"/>
              </a:ext>
            </a:extLst>
          </p:cNvPr>
          <p:cNvSpPr>
            <a:spLocks noGrp="1"/>
          </p:cNvSpPr>
          <p:nvPr>
            <p:ph type="ctrTitle"/>
          </p:nvPr>
        </p:nvSpPr>
        <p:spPr>
          <a:xfrm>
            <a:off x="3551861" y="1474383"/>
            <a:ext cx="8640140" cy="2323003"/>
          </a:xfrm>
          <a:prstGeom prst="rect">
            <a:avLst/>
          </a:prstGeom>
        </p:spPr>
        <p:txBody>
          <a:bodyPr/>
          <a:lstStyle>
            <a:lvl1pPr algn="l">
              <a:defRPr>
                <a:solidFill>
                  <a:schemeClr val="tx1">
                    <a:lumMod val="65000"/>
                    <a:lumOff val="35000"/>
                  </a:schemeClr>
                </a:solidFill>
                <a:latin typeface="PT Sans" panose="020B0503020203020204" pitchFamily="34" charset="77"/>
              </a:defRPr>
            </a:lvl1pPr>
          </a:lstStyle>
          <a:p>
            <a:r>
              <a:rPr lang="en-US" sz="7200" dirty="0">
                <a:solidFill>
                  <a:schemeClr val="tx1">
                    <a:lumMod val="65000"/>
                    <a:lumOff val="35000"/>
                  </a:schemeClr>
                </a:solidFill>
              </a:rPr>
              <a:t>Topic of Presentation</a:t>
            </a:r>
            <a:br>
              <a:rPr lang="en-US" sz="7200" dirty="0">
                <a:solidFill>
                  <a:schemeClr val="tx1">
                    <a:lumMod val="65000"/>
                    <a:lumOff val="35000"/>
                  </a:schemeClr>
                </a:solidFill>
              </a:rPr>
            </a:br>
            <a:r>
              <a:rPr lang="en-US" sz="7200" dirty="0">
                <a:solidFill>
                  <a:schemeClr val="tx1">
                    <a:lumMod val="65000"/>
                    <a:lumOff val="35000"/>
                  </a:schemeClr>
                </a:solidFill>
              </a:rPr>
              <a:t>(54 </a:t>
            </a:r>
            <a:r>
              <a:rPr lang="en-US" sz="7200" dirty="0" err="1">
                <a:solidFill>
                  <a:schemeClr val="tx1">
                    <a:lumMod val="65000"/>
                    <a:lumOff val="35000"/>
                  </a:schemeClr>
                </a:solidFill>
              </a:rPr>
              <a:t>pt</a:t>
            </a:r>
            <a:r>
              <a:rPr lang="en-US" sz="7200" dirty="0">
                <a:solidFill>
                  <a:schemeClr val="tx1">
                    <a:lumMod val="65000"/>
                    <a:lumOff val="35000"/>
                  </a:schemeClr>
                </a:solidFill>
              </a:rPr>
              <a:t>)</a:t>
            </a:r>
          </a:p>
        </p:txBody>
      </p:sp>
      <p:sp>
        <p:nvSpPr>
          <p:cNvPr id="8" name="Subtitle 2">
            <a:extLst>
              <a:ext uri="{FF2B5EF4-FFF2-40B4-BE49-F238E27FC236}">
                <a16:creationId xmlns:a16="http://schemas.microsoft.com/office/drawing/2014/main" id="{EC297CBC-A6F5-D848-8FCF-A5A9138984E0}"/>
              </a:ext>
            </a:extLst>
          </p:cNvPr>
          <p:cNvSpPr>
            <a:spLocks noGrp="1"/>
          </p:cNvSpPr>
          <p:nvPr>
            <p:ph type="subTitle" idx="1"/>
          </p:nvPr>
        </p:nvSpPr>
        <p:spPr>
          <a:xfrm>
            <a:off x="3566037" y="3971363"/>
            <a:ext cx="8132140" cy="382907"/>
          </a:xfrm>
          <a:prstGeom prst="rect">
            <a:avLst/>
          </a:prstGeom>
        </p:spPr>
        <p:txBody>
          <a:bodyPr>
            <a:noAutofit/>
          </a:bodyPr>
          <a:lstStyle>
            <a:lvl1pPr marL="0" indent="0" algn="l">
              <a:buNone/>
              <a:defRPr>
                <a:solidFill>
                  <a:schemeClr val="tx1">
                    <a:lumMod val="65000"/>
                    <a:lumOff val="35000"/>
                  </a:schemeClr>
                </a:solidFill>
                <a:latin typeface="PT Sans" panose="020B0503020203020204" pitchFamily="34" charset="77"/>
              </a:defRPr>
            </a:lvl1pPr>
          </a:lstStyle>
          <a:p>
            <a:r>
              <a:rPr lang="en-US" sz="3200" dirty="0">
                <a:solidFill>
                  <a:schemeClr val="tx1">
                    <a:lumMod val="65000"/>
                    <a:lumOff val="35000"/>
                  </a:schemeClr>
                </a:solidFill>
              </a:rPr>
              <a:t>Presentation Subhead (24 </a:t>
            </a:r>
            <a:r>
              <a:rPr lang="en-US" sz="3200" dirty="0" err="1">
                <a:solidFill>
                  <a:schemeClr val="tx1">
                    <a:lumMod val="65000"/>
                    <a:lumOff val="35000"/>
                  </a:schemeClr>
                </a:solidFill>
              </a:rPr>
              <a:t>pt</a:t>
            </a:r>
            <a:r>
              <a:rPr lang="en-US" sz="3200" dirty="0">
                <a:solidFill>
                  <a:schemeClr val="tx1">
                    <a:lumMod val="65000"/>
                    <a:lumOff val="35000"/>
                  </a:schemeClr>
                </a:solidFill>
              </a:rPr>
              <a:t>)</a:t>
            </a:r>
          </a:p>
        </p:txBody>
      </p:sp>
      <p:sp>
        <p:nvSpPr>
          <p:cNvPr id="9" name="Text Placeholder 3">
            <a:extLst>
              <a:ext uri="{FF2B5EF4-FFF2-40B4-BE49-F238E27FC236}">
                <a16:creationId xmlns:a16="http://schemas.microsoft.com/office/drawing/2014/main" id="{BDC77142-B9FB-8147-87AA-DD67BC6EB141}"/>
              </a:ext>
            </a:extLst>
          </p:cNvPr>
          <p:cNvSpPr>
            <a:spLocks noGrp="1"/>
          </p:cNvSpPr>
          <p:nvPr>
            <p:ph type="body" sz="quarter" idx="10"/>
          </p:nvPr>
        </p:nvSpPr>
        <p:spPr>
          <a:xfrm>
            <a:off x="3569999" y="4528247"/>
            <a:ext cx="8142356" cy="311663"/>
          </a:xfrm>
          <a:prstGeom prst="rect">
            <a:avLst/>
          </a:prstGeom>
        </p:spPr>
        <p:txBody>
          <a:bodyPr>
            <a:noAutofit/>
          </a:bodyPr>
          <a:lstStyle>
            <a:lvl1pPr marL="0" indent="0" algn="l">
              <a:buNone/>
              <a:defRPr>
                <a:solidFill>
                  <a:schemeClr val="tx1">
                    <a:lumMod val="65000"/>
                    <a:lumOff val="35000"/>
                  </a:schemeClr>
                </a:solidFill>
                <a:latin typeface="PT Sans" panose="020B0503020203020204" pitchFamily="34" charset="77"/>
              </a:defRPr>
            </a:lvl1pPr>
          </a:lstStyle>
          <a:p>
            <a:r>
              <a:rPr lang="en-US" sz="2133" dirty="0">
                <a:solidFill>
                  <a:schemeClr val="tx1">
                    <a:lumMod val="65000"/>
                    <a:lumOff val="35000"/>
                  </a:schemeClr>
                </a:solidFill>
              </a:rPr>
              <a:t>Date | Presenter Information (16 </a:t>
            </a:r>
            <a:r>
              <a:rPr lang="en-US" sz="2133" dirty="0" err="1">
                <a:solidFill>
                  <a:schemeClr val="tx1">
                    <a:lumMod val="65000"/>
                    <a:lumOff val="35000"/>
                  </a:schemeClr>
                </a:solidFill>
              </a:rPr>
              <a:t>pt</a:t>
            </a:r>
            <a:r>
              <a:rPr lang="en-US" sz="2133" dirty="0">
                <a:solidFill>
                  <a:schemeClr val="tx1">
                    <a:lumMod val="65000"/>
                    <a:lumOff val="35000"/>
                  </a:schemeClr>
                </a:solidFill>
              </a:rPr>
              <a:t>)</a:t>
            </a:r>
          </a:p>
        </p:txBody>
      </p:sp>
    </p:spTree>
    <p:extLst>
      <p:ext uri="{BB962C8B-B14F-4D97-AF65-F5344CB8AC3E}">
        <p14:creationId xmlns:p14="http://schemas.microsoft.com/office/powerpoint/2010/main" val="4283741487"/>
      </p:ext>
    </p:extLst>
  </p:cSld>
  <p:clrMapOvr>
    <a:masterClrMapping/>
  </p:clrMapOvr>
  <p:extLst mod="1">
    <p:ext uri="{DCECCB84-F9BA-43D5-87BE-67443E8EF086}">
      <p15:sldGuideLst xmlns:p15="http://schemas.microsoft.com/office/powerpoint/2012/main">
        <p15:guide id="1" orient="horz" pos="2160">
          <p15:clr>
            <a:srgbClr val="FBAE40"/>
          </p15:clr>
        </p15:guide>
        <p15:guide id="2" pos="5520">
          <p15:clr>
            <a:srgbClr val="FBAE40"/>
          </p15:clr>
        </p15:guide>
        <p15:guide id="3" orient="horz" pos="3006">
          <p15:clr>
            <a:srgbClr val="FBAE40"/>
          </p15:clr>
        </p15:guide>
        <p15:guide id="4" pos="288">
          <p15:clr>
            <a:srgbClr val="FBAE40"/>
          </p15:clr>
        </p15:guide>
        <p15:guide id="5" orient="horz" pos="1944">
          <p15:clr>
            <a:srgbClr val="FBAE40"/>
          </p15:clr>
        </p15:guide>
        <p15:guide id="6" orient="horz" pos="235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609600" y="409877"/>
            <a:ext cx="10972800" cy="867427"/>
          </a:xfrm>
          <a:prstGeom prst="rect">
            <a:avLst/>
          </a:prstGeom>
        </p:spPr>
        <p:txBody>
          <a:bodyPr anchor="b">
            <a:noAutofit/>
          </a:bodyPr>
          <a:lstStyle>
            <a:lvl1pPr algn="l">
              <a:lnSpc>
                <a:spcPct val="70000"/>
              </a:lnSpc>
              <a:defRPr sz="6400" b="0" i="0">
                <a:solidFill>
                  <a:schemeClr val="tx1">
                    <a:lumMod val="65000"/>
                    <a:lumOff val="35000"/>
                  </a:schemeClr>
                </a:solidFill>
                <a:latin typeface="PT Sans" charset="-52"/>
                <a:ea typeface="PT Sans" charset="-52"/>
                <a:cs typeface="PT Sans" charset="-52"/>
              </a:defRPr>
            </a:lvl1pPr>
          </a:lstStyle>
          <a:p>
            <a:r>
              <a:rPr lang="en-US" dirty="0"/>
              <a:t>Click to edit Master title style</a:t>
            </a:r>
          </a:p>
        </p:txBody>
      </p:sp>
      <p:sp>
        <p:nvSpPr>
          <p:cNvPr id="6" name="Content Placeholder 2"/>
          <p:cNvSpPr>
            <a:spLocks noGrp="1"/>
          </p:cNvSpPr>
          <p:nvPr>
            <p:ph idx="1"/>
          </p:nvPr>
        </p:nvSpPr>
        <p:spPr>
          <a:xfrm>
            <a:off x="609600" y="1391883"/>
            <a:ext cx="10972800" cy="4478116"/>
          </a:xfrm>
          <a:prstGeom prst="rect">
            <a:avLst/>
          </a:prstGeom>
        </p:spPr>
        <p:txBody>
          <a:bodyPr/>
          <a:lstStyle>
            <a:lvl1pPr>
              <a:defRPr sz="3733" b="0" i="0">
                <a:solidFill>
                  <a:schemeClr val="tx1"/>
                </a:solidFill>
                <a:latin typeface="PT Sans" charset="-52"/>
                <a:ea typeface="PT Sans" charset="-52"/>
                <a:cs typeface="PT Sans" charset="-52"/>
              </a:defRPr>
            </a:lvl1pPr>
            <a:lvl2pPr>
              <a:defRPr sz="3200" b="0" i="0">
                <a:solidFill>
                  <a:schemeClr val="tx1"/>
                </a:solidFill>
                <a:latin typeface="PT Sans" charset="-52"/>
                <a:ea typeface="PT Sans" charset="-52"/>
                <a:cs typeface="PT Sans" charset="-52"/>
              </a:defRPr>
            </a:lvl2pPr>
            <a:lvl3pPr>
              <a:defRPr sz="2667" b="0" i="0">
                <a:solidFill>
                  <a:schemeClr val="tx1"/>
                </a:solidFill>
                <a:latin typeface="PT Sans" charset="-52"/>
                <a:ea typeface="PT Sans" charset="-52"/>
                <a:cs typeface="PT Sans" charset="-52"/>
              </a:defRPr>
            </a:lvl3pPr>
            <a:lvl4pPr>
              <a:defRPr sz="2133" b="0" i="0">
                <a:solidFill>
                  <a:schemeClr val="tx1"/>
                </a:solidFill>
                <a:latin typeface="PT Sans" charset="-52"/>
                <a:ea typeface="PT Sans" charset="-52"/>
                <a:cs typeface="PT Sans" charset="-52"/>
              </a:defRPr>
            </a:lvl4pPr>
            <a:lvl5pPr>
              <a:defRPr sz="1600" b="0" i="0">
                <a:solidFill>
                  <a:schemeClr val="tx1"/>
                </a:solidFill>
                <a:latin typeface="PT Sans" charset="-52"/>
                <a:ea typeface="PT Sans" charset="-52"/>
                <a:cs typeface="PT Sans" charset="-5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5495235"/>
      </p:ext>
    </p:extLst>
  </p:cSld>
  <p:clrMapOvr>
    <a:masterClrMapping/>
  </p:clrMapOvr>
  <p:extLst mod="1">
    <p:ext uri="{DCECCB84-F9BA-43D5-87BE-67443E8EF086}">
      <p15:sldGuideLst xmlns:p15="http://schemas.microsoft.com/office/powerpoint/2012/main">
        <p15:guide id="1" orient="horz" pos="324">
          <p15:clr>
            <a:srgbClr val="FBAE40"/>
          </p15:clr>
        </p15:guide>
        <p15:guide id="2" pos="2880">
          <p15:clr>
            <a:srgbClr val="FBAE40"/>
          </p15:clr>
        </p15:guide>
        <p15:guide id="3" pos="288">
          <p15:clr>
            <a:srgbClr val="FBAE40"/>
          </p15:clr>
        </p15:guide>
        <p15:guide id="4" orient="horz" pos="504">
          <p15:clr>
            <a:srgbClr val="FBAE40"/>
          </p15:clr>
        </p15:guide>
        <p15:guide id="5" orient="horz" pos="81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8046304" y="1452038"/>
            <a:ext cx="3536096" cy="1786463"/>
          </a:xfrm>
          <a:prstGeom prst="rect">
            <a:avLst/>
          </a:prstGeom>
        </p:spPr>
        <p:txBody>
          <a:bodyPr rtlCol="0" anchor="ctr">
            <a:normAutofit/>
          </a:bodyPr>
          <a:lstStyle>
            <a:lvl1pPr marL="0" indent="0" algn="ctr">
              <a:buNone/>
              <a:defRPr sz="1200" b="0" i="0">
                <a:latin typeface="Arial"/>
                <a:cs typeface="Aria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dirty="0"/>
              <a:t>Drag picture to placeholder or click icon to add</a:t>
            </a:r>
          </a:p>
        </p:txBody>
      </p:sp>
      <p:sp>
        <p:nvSpPr>
          <p:cNvPr id="6" name="Title 1"/>
          <p:cNvSpPr>
            <a:spLocks noGrp="1"/>
          </p:cNvSpPr>
          <p:nvPr>
            <p:ph type="title"/>
          </p:nvPr>
        </p:nvSpPr>
        <p:spPr>
          <a:xfrm>
            <a:off x="609600" y="409877"/>
            <a:ext cx="10972800" cy="867427"/>
          </a:xfrm>
          <a:prstGeom prst="rect">
            <a:avLst/>
          </a:prstGeom>
        </p:spPr>
        <p:txBody>
          <a:bodyPr anchor="b">
            <a:noAutofit/>
          </a:bodyPr>
          <a:lstStyle>
            <a:lvl1pPr algn="l">
              <a:lnSpc>
                <a:spcPct val="70000"/>
              </a:lnSpc>
              <a:defRPr sz="6400" b="0" i="0">
                <a:solidFill>
                  <a:schemeClr val="tx1">
                    <a:lumMod val="65000"/>
                    <a:lumOff val="35000"/>
                  </a:schemeClr>
                </a:solidFill>
                <a:latin typeface="PT Sans" charset="-52"/>
                <a:ea typeface="PT Sans" charset="-52"/>
                <a:cs typeface="PT Sans" charset="-52"/>
              </a:defRPr>
            </a:lvl1pPr>
          </a:lstStyle>
          <a:p>
            <a:r>
              <a:rPr lang="en-US" dirty="0"/>
              <a:t>Click to edit Master title style</a:t>
            </a:r>
          </a:p>
        </p:txBody>
      </p:sp>
      <p:sp>
        <p:nvSpPr>
          <p:cNvPr id="7" name="Content Placeholder 2"/>
          <p:cNvSpPr>
            <a:spLocks noGrp="1"/>
          </p:cNvSpPr>
          <p:nvPr>
            <p:ph idx="10"/>
          </p:nvPr>
        </p:nvSpPr>
        <p:spPr>
          <a:xfrm>
            <a:off x="609600" y="1391883"/>
            <a:ext cx="10972800" cy="4478116"/>
          </a:xfrm>
          <a:prstGeom prst="rect">
            <a:avLst/>
          </a:prstGeom>
        </p:spPr>
        <p:txBody>
          <a:bodyPr/>
          <a:lstStyle>
            <a:lvl1pPr>
              <a:defRPr sz="3733" b="0" i="0">
                <a:solidFill>
                  <a:schemeClr val="tx1"/>
                </a:solidFill>
                <a:latin typeface="PT Sans" charset="-52"/>
                <a:ea typeface="PT Sans" charset="-52"/>
                <a:cs typeface="PT Sans" charset="-52"/>
              </a:defRPr>
            </a:lvl1pPr>
            <a:lvl2pPr>
              <a:defRPr sz="3200" b="0" i="0">
                <a:solidFill>
                  <a:schemeClr val="tx1"/>
                </a:solidFill>
                <a:latin typeface="PT Sans" charset="-52"/>
                <a:ea typeface="PT Sans" charset="-52"/>
                <a:cs typeface="PT Sans" charset="-52"/>
              </a:defRPr>
            </a:lvl2pPr>
            <a:lvl3pPr>
              <a:defRPr sz="2667" b="0" i="0">
                <a:solidFill>
                  <a:schemeClr val="tx1"/>
                </a:solidFill>
                <a:latin typeface="PT Sans" charset="-52"/>
                <a:ea typeface="PT Sans" charset="-52"/>
                <a:cs typeface="PT Sans" charset="-52"/>
              </a:defRPr>
            </a:lvl3pPr>
            <a:lvl4pPr>
              <a:defRPr sz="2133" b="0" i="0">
                <a:solidFill>
                  <a:schemeClr val="tx1"/>
                </a:solidFill>
                <a:latin typeface="PT Sans" charset="-52"/>
                <a:ea typeface="PT Sans" charset="-52"/>
                <a:cs typeface="PT Sans" charset="-52"/>
              </a:defRPr>
            </a:lvl4pPr>
            <a:lvl5pPr>
              <a:defRPr sz="1600" b="0" i="0">
                <a:solidFill>
                  <a:schemeClr val="tx1"/>
                </a:solidFill>
                <a:latin typeface="PT Sans" charset="-52"/>
                <a:ea typeface="PT Sans" charset="-52"/>
                <a:cs typeface="PT Sans" charset="-5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3920339"/>
      </p:ext>
    </p:extLst>
  </p:cSld>
  <p:clrMapOvr>
    <a:masterClrMapping/>
  </p:clrMapOvr>
  <p:extLst mod="1">
    <p:ext uri="{DCECCB84-F9BA-43D5-87BE-67443E8EF086}">
      <p15:sldGuideLst xmlns:p15="http://schemas.microsoft.com/office/powerpoint/2012/main">
        <p15:guide id="1" orient="horz" pos="1530">
          <p15:clr>
            <a:srgbClr val="FBAE40"/>
          </p15:clr>
        </p15:guide>
        <p15:guide id="2" pos="3792">
          <p15:clr>
            <a:srgbClr val="FBAE40"/>
          </p15:clr>
        </p15:guide>
        <p15:guide id="3" pos="288">
          <p15:clr>
            <a:srgbClr val="FBAE40"/>
          </p15:clr>
        </p15:guide>
        <p15:guide id="4" orient="horz" pos="324">
          <p15:clr>
            <a:srgbClr val="FBAE40"/>
          </p15:clr>
        </p15:guide>
        <p15:guide id="5" orient="horz" pos="684">
          <p15:clr>
            <a:srgbClr val="FBAE40"/>
          </p15:clr>
        </p15:guide>
        <p15:guide id="6" orient="horz" pos="504">
          <p15:clr>
            <a:srgbClr val="FBAE40"/>
          </p15:clr>
        </p15:guide>
        <p15:guide id="7" pos="547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3" y="1"/>
            <a:ext cx="12181169" cy="6857999"/>
          </a:xfrm>
          <a:prstGeom prst="rect">
            <a:avLst/>
          </a:prstGeom>
        </p:spPr>
      </p:pic>
      <p:sp>
        <p:nvSpPr>
          <p:cNvPr id="4" name="Title 1">
            <a:extLst>
              <a:ext uri="{FF2B5EF4-FFF2-40B4-BE49-F238E27FC236}">
                <a16:creationId xmlns:a16="http://schemas.microsoft.com/office/drawing/2014/main" id="{1BD450F3-B34B-074D-BD6D-B116B7D1C861}"/>
              </a:ext>
            </a:extLst>
          </p:cNvPr>
          <p:cNvSpPr>
            <a:spLocks noGrp="1"/>
          </p:cNvSpPr>
          <p:nvPr>
            <p:ph type="title"/>
          </p:nvPr>
        </p:nvSpPr>
        <p:spPr>
          <a:xfrm>
            <a:off x="554080" y="1928038"/>
            <a:ext cx="10684931" cy="1965617"/>
          </a:xfrm>
          <a:prstGeom prst="rect">
            <a:avLst/>
          </a:prstGeom>
        </p:spPr>
        <p:txBody>
          <a:bodyPr/>
          <a:lstStyle>
            <a:lvl1pPr algn="l">
              <a:defRPr>
                <a:solidFill>
                  <a:schemeClr val="tx1">
                    <a:lumMod val="65000"/>
                    <a:lumOff val="35000"/>
                  </a:schemeClr>
                </a:solidFill>
                <a:latin typeface="PT Sans" panose="020B0503020203020204" pitchFamily="34" charset="77"/>
              </a:defRPr>
            </a:lvl1pPr>
          </a:lstStyle>
          <a:p>
            <a:r>
              <a:rPr lang="en-US" sz="6400" dirty="0">
                <a:solidFill>
                  <a:schemeClr val="tx1">
                    <a:lumMod val="65000"/>
                    <a:lumOff val="35000"/>
                  </a:schemeClr>
                </a:solidFill>
              </a:rPr>
              <a:t>Primary Topic of </a:t>
            </a:r>
            <a:br>
              <a:rPr lang="en-US" sz="6400" dirty="0">
                <a:solidFill>
                  <a:schemeClr val="tx1">
                    <a:lumMod val="65000"/>
                    <a:lumOff val="35000"/>
                  </a:schemeClr>
                </a:solidFill>
              </a:rPr>
            </a:br>
            <a:r>
              <a:rPr lang="en-US" sz="6400" dirty="0">
                <a:solidFill>
                  <a:schemeClr val="tx1">
                    <a:lumMod val="65000"/>
                    <a:lumOff val="35000"/>
                  </a:schemeClr>
                </a:solidFill>
              </a:rPr>
              <a:t>Next Section (48 </a:t>
            </a:r>
            <a:r>
              <a:rPr lang="en-US" sz="6400" dirty="0" err="1">
                <a:solidFill>
                  <a:schemeClr val="tx1">
                    <a:lumMod val="65000"/>
                    <a:lumOff val="35000"/>
                  </a:schemeClr>
                </a:solidFill>
              </a:rPr>
              <a:t>pt</a:t>
            </a:r>
            <a:r>
              <a:rPr lang="en-US" sz="6400" dirty="0">
                <a:solidFill>
                  <a:schemeClr val="tx1">
                    <a:lumMod val="65000"/>
                    <a:lumOff val="35000"/>
                  </a:schemeClr>
                </a:solidFill>
              </a:rPr>
              <a:t>)</a:t>
            </a:r>
          </a:p>
        </p:txBody>
      </p:sp>
    </p:spTree>
    <p:extLst>
      <p:ext uri="{BB962C8B-B14F-4D97-AF65-F5344CB8AC3E}">
        <p14:creationId xmlns:p14="http://schemas.microsoft.com/office/powerpoint/2010/main" val="1256592298"/>
      </p:ext>
    </p:extLst>
  </p:cSld>
  <p:clrMapOvr>
    <a:masterClrMapping/>
  </p:clrMapOvr>
  <p:extLst mod="1">
    <p:ext uri="{DCECCB84-F9BA-43D5-87BE-67443E8EF086}">
      <p15:sldGuideLst xmlns:p15="http://schemas.microsoft.com/office/powerpoint/2012/main">
        <p15:guide id="1" orient="horz" pos="1440">
          <p15:clr>
            <a:srgbClr val="FBAE40"/>
          </p15:clr>
        </p15:guide>
        <p15:guide id="2" pos="2880">
          <p15:clr>
            <a:srgbClr val="FBAE40"/>
          </p15:clr>
        </p15:guide>
        <p15:guide id="3" pos="288">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609600" y="409877"/>
            <a:ext cx="10972800" cy="867427"/>
          </a:xfrm>
          <a:prstGeom prst="rect">
            <a:avLst/>
          </a:prstGeom>
        </p:spPr>
        <p:txBody>
          <a:bodyPr anchor="b">
            <a:noAutofit/>
          </a:bodyPr>
          <a:lstStyle>
            <a:lvl1pPr algn="l">
              <a:lnSpc>
                <a:spcPct val="70000"/>
              </a:lnSpc>
              <a:defRPr sz="6400" b="0" i="0">
                <a:solidFill>
                  <a:schemeClr val="tx1">
                    <a:lumMod val="65000"/>
                    <a:lumOff val="35000"/>
                  </a:schemeClr>
                </a:solidFill>
                <a:latin typeface="PT Sans" charset="-52"/>
                <a:ea typeface="PT Sans" charset="-52"/>
                <a:cs typeface="PT Sans" charset="-52"/>
              </a:defRPr>
            </a:lvl1pPr>
          </a:lstStyle>
          <a:p>
            <a:r>
              <a:rPr lang="en-US" dirty="0"/>
              <a:t>Click to edit Master title style</a:t>
            </a:r>
          </a:p>
        </p:txBody>
      </p:sp>
      <p:sp>
        <p:nvSpPr>
          <p:cNvPr id="8" name="Content Placeholder 2"/>
          <p:cNvSpPr>
            <a:spLocks noGrp="1"/>
          </p:cNvSpPr>
          <p:nvPr>
            <p:ph idx="1"/>
          </p:nvPr>
        </p:nvSpPr>
        <p:spPr>
          <a:xfrm>
            <a:off x="609600" y="1391883"/>
            <a:ext cx="10972800" cy="4478116"/>
          </a:xfrm>
          <a:prstGeom prst="rect">
            <a:avLst/>
          </a:prstGeom>
        </p:spPr>
        <p:txBody>
          <a:bodyPr/>
          <a:lstStyle>
            <a:lvl1pPr>
              <a:defRPr sz="3733" b="0" i="0">
                <a:solidFill>
                  <a:schemeClr val="tx1"/>
                </a:solidFill>
                <a:latin typeface="PT Sans" charset="-52"/>
                <a:ea typeface="PT Sans" charset="-52"/>
                <a:cs typeface="PT Sans" charset="-52"/>
              </a:defRPr>
            </a:lvl1pPr>
            <a:lvl2pPr>
              <a:defRPr sz="3200" b="0" i="0">
                <a:solidFill>
                  <a:schemeClr val="tx1"/>
                </a:solidFill>
                <a:latin typeface="PT Sans" charset="-52"/>
                <a:ea typeface="PT Sans" charset="-52"/>
                <a:cs typeface="PT Sans" charset="-52"/>
              </a:defRPr>
            </a:lvl2pPr>
            <a:lvl3pPr>
              <a:defRPr sz="2667" b="0" i="0">
                <a:solidFill>
                  <a:schemeClr val="tx1"/>
                </a:solidFill>
                <a:latin typeface="PT Sans" charset="-52"/>
                <a:ea typeface="PT Sans" charset="-52"/>
                <a:cs typeface="PT Sans" charset="-52"/>
              </a:defRPr>
            </a:lvl3pPr>
            <a:lvl4pPr>
              <a:defRPr sz="2133" b="0" i="0">
                <a:solidFill>
                  <a:schemeClr val="tx1"/>
                </a:solidFill>
                <a:latin typeface="PT Sans" charset="-52"/>
                <a:ea typeface="PT Sans" charset="-52"/>
                <a:cs typeface="PT Sans" charset="-52"/>
              </a:defRPr>
            </a:lvl4pPr>
            <a:lvl5pPr>
              <a:defRPr sz="1600" b="0" i="0">
                <a:solidFill>
                  <a:schemeClr val="tx1"/>
                </a:solidFill>
                <a:latin typeface="PT Sans" charset="-52"/>
                <a:ea typeface="PT Sans" charset="-52"/>
                <a:cs typeface="PT Sans" charset="-5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64796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0"/>
            <a:ext cx="12192000" cy="6864095"/>
          </a:xfrm>
          <a:prstGeom prst="rect">
            <a:avLst/>
          </a:prstGeom>
        </p:spPr>
      </p:pic>
      <p:sp>
        <p:nvSpPr>
          <p:cNvPr id="18" name="TextBox 17"/>
          <p:cNvSpPr txBox="1"/>
          <p:nvPr userDrawn="1"/>
        </p:nvSpPr>
        <p:spPr>
          <a:xfrm>
            <a:off x="12626340" y="2880361"/>
            <a:ext cx="391454" cy="461665"/>
          </a:xfrm>
          <a:prstGeom prst="rect">
            <a:avLst/>
          </a:prstGeom>
          <a:noFill/>
        </p:spPr>
        <p:txBody>
          <a:bodyPr wrap="none" rtlCol="0">
            <a:spAutoFit/>
          </a:bodyPr>
          <a:lstStyle/>
          <a:p>
            <a:r>
              <a:rPr lang="en-US" sz="2400" dirty="0"/>
              <a:t>   </a:t>
            </a:r>
          </a:p>
        </p:txBody>
      </p:sp>
      <p:sp>
        <p:nvSpPr>
          <p:cNvPr id="7" name="Title 1">
            <a:extLst>
              <a:ext uri="{FF2B5EF4-FFF2-40B4-BE49-F238E27FC236}">
                <a16:creationId xmlns:a16="http://schemas.microsoft.com/office/drawing/2014/main" id="{B2D10ECC-AA90-7944-8C0C-B7C138B59268}"/>
              </a:ext>
            </a:extLst>
          </p:cNvPr>
          <p:cNvSpPr>
            <a:spLocks noGrp="1"/>
          </p:cNvSpPr>
          <p:nvPr>
            <p:ph type="ctrTitle"/>
          </p:nvPr>
        </p:nvSpPr>
        <p:spPr>
          <a:xfrm>
            <a:off x="3551861" y="1474383"/>
            <a:ext cx="8640140" cy="2323003"/>
          </a:xfrm>
          <a:prstGeom prst="rect">
            <a:avLst/>
          </a:prstGeom>
        </p:spPr>
        <p:txBody>
          <a:bodyPr/>
          <a:lstStyle>
            <a:lvl1pPr algn="l">
              <a:defRPr>
                <a:solidFill>
                  <a:schemeClr val="tx1">
                    <a:lumMod val="65000"/>
                    <a:lumOff val="35000"/>
                  </a:schemeClr>
                </a:solidFill>
                <a:latin typeface="PT Sans" panose="020B0503020203020204" pitchFamily="34" charset="77"/>
              </a:defRPr>
            </a:lvl1pPr>
          </a:lstStyle>
          <a:p>
            <a:r>
              <a:rPr lang="en-US" sz="7200" dirty="0">
                <a:solidFill>
                  <a:schemeClr val="tx1">
                    <a:lumMod val="65000"/>
                    <a:lumOff val="35000"/>
                  </a:schemeClr>
                </a:solidFill>
              </a:rPr>
              <a:t>Topic of Presentation</a:t>
            </a:r>
            <a:br>
              <a:rPr lang="en-US" sz="7200" dirty="0">
                <a:solidFill>
                  <a:schemeClr val="tx1">
                    <a:lumMod val="65000"/>
                    <a:lumOff val="35000"/>
                  </a:schemeClr>
                </a:solidFill>
              </a:rPr>
            </a:br>
            <a:r>
              <a:rPr lang="en-US" sz="7200" dirty="0">
                <a:solidFill>
                  <a:schemeClr val="tx1">
                    <a:lumMod val="65000"/>
                    <a:lumOff val="35000"/>
                  </a:schemeClr>
                </a:solidFill>
              </a:rPr>
              <a:t>(54 </a:t>
            </a:r>
            <a:r>
              <a:rPr lang="en-US" sz="7200" dirty="0" err="1">
                <a:solidFill>
                  <a:schemeClr val="tx1">
                    <a:lumMod val="65000"/>
                    <a:lumOff val="35000"/>
                  </a:schemeClr>
                </a:solidFill>
              </a:rPr>
              <a:t>pt</a:t>
            </a:r>
            <a:r>
              <a:rPr lang="en-US" sz="7200" dirty="0">
                <a:solidFill>
                  <a:schemeClr val="tx1">
                    <a:lumMod val="65000"/>
                    <a:lumOff val="35000"/>
                  </a:schemeClr>
                </a:solidFill>
              </a:rPr>
              <a:t>)</a:t>
            </a:r>
          </a:p>
        </p:txBody>
      </p:sp>
      <p:sp>
        <p:nvSpPr>
          <p:cNvPr id="8" name="Subtitle 2">
            <a:extLst>
              <a:ext uri="{FF2B5EF4-FFF2-40B4-BE49-F238E27FC236}">
                <a16:creationId xmlns:a16="http://schemas.microsoft.com/office/drawing/2014/main" id="{5AA13960-22BF-4B44-BD30-A372E063D7E3}"/>
              </a:ext>
            </a:extLst>
          </p:cNvPr>
          <p:cNvSpPr>
            <a:spLocks noGrp="1"/>
          </p:cNvSpPr>
          <p:nvPr>
            <p:ph type="subTitle" idx="1"/>
          </p:nvPr>
        </p:nvSpPr>
        <p:spPr>
          <a:xfrm>
            <a:off x="3566037" y="3971362"/>
            <a:ext cx="8132140" cy="556884"/>
          </a:xfrm>
          <a:prstGeom prst="rect">
            <a:avLst/>
          </a:prstGeom>
        </p:spPr>
        <p:txBody>
          <a:bodyPr>
            <a:noAutofit/>
          </a:bodyPr>
          <a:lstStyle>
            <a:lvl1pPr marL="0" indent="0" algn="l">
              <a:buNone/>
              <a:defRPr>
                <a:solidFill>
                  <a:schemeClr val="tx1">
                    <a:lumMod val="65000"/>
                    <a:lumOff val="35000"/>
                  </a:schemeClr>
                </a:solidFill>
                <a:latin typeface="PT Sans" panose="020B0503020203020204" pitchFamily="34" charset="77"/>
              </a:defRPr>
            </a:lvl1pPr>
          </a:lstStyle>
          <a:p>
            <a:r>
              <a:rPr lang="en-US" sz="3200" dirty="0">
                <a:solidFill>
                  <a:schemeClr val="tx1">
                    <a:lumMod val="65000"/>
                    <a:lumOff val="35000"/>
                  </a:schemeClr>
                </a:solidFill>
              </a:rPr>
              <a:t>Presentation Subhead (24 </a:t>
            </a:r>
            <a:r>
              <a:rPr lang="en-US" sz="3200" dirty="0" err="1">
                <a:solidFill>
                  <a:schemeClr val="tx1">
                    <a:lumMod val="65000"/>
                    <a:lumOff val="35000"/>
                  </a:schemeClr>
                </a:solidFill>
              </a:rPr>
              <a:t>pt</a:t>
            </a:r>
            <a:r>
              <a:rPr lang="en-US" sz="3200" dirty="0">
                <a:solidFill>
                  <a:schemeClr val="tx1">
                    <a:lumMod val="65000"/>
                    <a:lumOff val="35000"/>
                  </a:schemeClr>
                </a:solidFill>
              </a:rPr>
              <a:t>)</a:t>
            </a:r>
          </a:p>
        </p:txBody>
      </p:sp>
      <p:sp>
        <p:nvSpPr>
          <p:cNvPr id="9" name="Text Placeholder 3">
            <a:extLst>
              <a:ext uri="{FF2B5EF4-FFF2-40B4-BE49-F238E27FC236}">
                <a16:creationId xmlns:a16="http://schemas.microsoft.com/office/drawing/2014/main" id="{E4C703ED-D9DC-A64A-807E-BF6A7B0409E1}"/>
              </a:ext>
            </a:extLst>
          </p:cNvPr>
          <p:cNvSpPr>
            <a:spLocks noGrp="1"/>
          </p:cNvSpPr>
          <p:nvPr>
            <p:ph type="body" sz="quarter" idx="10"/>
          </p:nvPr>
        </p:nvSpPr>
        <p:spPr>
          <a:xfrm>
            <a:off x="3569999" y="4528247"/>
            <a:ext cx="8142356" cy="451103"/>
          </a:xfrm>
          <a:prstGeom prst="rect">
            <a:avLst/>
          </a:prstGeom>
        </p:spPr>
        <p:txBody>
          <a:bodyPr>
            <a:noAutofit/>
          </a:bodyPr>
          <a:lstStyle>
            <a:lvl1pPr marL="0" indent="0" algn="l">
              <a:buNone/>
              <a:defRPr>
                <a:solidFill>
                  <a:schemeClr val="tx1">
                    <a:lumMod val="65000"/>
                    <a:lumOff val="35000"/>
                  </a:schemeClr>
                </a:solidFill>
                <a:latin typeface="PT Sans" panose="020B0503020203020204" pitchFamily="34" charset="77"/>
              </a:defRPr>
            </a:lvl1pPr>
          </a:lstStyle>
          <a:p>
            <a:r>
              <a:rPr lang="en-US" sz="2133" dirty="0">
                <a:solidFill>
                  <a:schemeClr val="tx1">
                    <a:lumMod val="65000"/>
                    <a:lumOff val="35000"/>
                  </a:schemeClr>
                </a:solidFill>
              </a:rPr>
              <a:t>Date | Presenter Information (16 </a:t>
            </a:r>
            <a:r>
              <a:rPr lang="en-US" sz="2133" dirty="0" err="1">
                <a:solidFill>
                  <a:schemeClr val="tx1">
                    <a:lumMod val="65000"/>
                    <a:lumOff val="35000"/>
                  </a:schemeClr>
                </a:solidFill>
              </a:rPr>
              <a:t>pt</a:t>
            </a:r>
            <a:r>
              <a:rPr lang="en-US" sz="2133" dirty="0">
                <a:solidFill>
                  <a:schemeClr val="tx1">
                    <a:lumMod val="65000"/>
                    <a:lumOff val="35000"/>
                  </a:schemeClr>
                </a:solidFill>
              </a:rPr>
              <a:t>)</a:t>
            </a:r>
          </a:p>
        </p:txBody>
      </p:sp>
    </p:spTree>
    <p:extLst>
      <p:ext uri="{BB962C8B-B14F-4D97-AF65-F5344CB8AC3E}">
        <p14:creationId xmlns:p14="http://schemas.microsoft.com/office/powerpoint/2010/main" val="3623547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3">
            <a:extLst>
              <a:ext uri="{FF2B5EF4-FFF2-40B4-BE49-F238E27FC236}">
                <a16:creationId xmlns:a16="http://schemas.microsoft.com/office/drawing/2014/main" id="{DE841E5A-21A9-4289-940A-4C1ECB507CB0}"/>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sp>
        <p:nvSpPr>
          <p:cNvPr id="5" name="Freeform 15">
            <a:extLst>
              <a:ext uri="{FF2B5EF4-FFF2-40B4-BE49-F238E27FC236}">
                <a16:creationId xmlns:a16="http://schemas.microsoft.com/office/drawing/2014/main" id="{92726D09-9FC3-4A56-84A2-031397EAD957}"/>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C0B1A98A-6F26-4577-A0EC-5EB6A4B18030}"/>
              </a:ext>
            </a:extLst>
          </p:cNvPr>
          <p:cNvSpPr>
            <a:spLocks noGrp="1"/>
          </p:cNvSpPr>
          <p:nvPr>
            <p:ph type="dt" sz="half" idx="10"/>
          </p:nvPr>
        </p:nvSpPr>
        <p:spPr/>
        <p:txBody>
          <a:bodyPr/>
          <a:lstStyle>
            <a:lvl1pPr>
              <a:defRPr/>
            </a:lvl1pPr>
          </a:lstStyle>
          <a:p>
            <a:fld id="{8B82F620-747B-4C5B-BD38-EAB6811305C7}" type="datetimeFigureOut">
              <a:rPr lang="en-US" smtClean="0"/>
              <a:t>10/9/2018</a:t>
            </a:fld>
            <a:endParaRPr lang="en-US"/>
          </a:p>
        </p:txBody>
      </p:sp>
      <p:sp>
        <p:nvSpPr>
          <p:cNvPr id="7" name="Footer Placeholder 4">
            <a:extLst>
              <a:ext uri="{FF2B5EF4-FFF2-40B4-BE49-F238E27FC236}">
                <a16:creationId xmlns:a16="http://schemas.microsoft.com/office/drawing/2014/main" id="{B36939C1-CF72-4B31-A86B-0AAE06DDB5E1}"/>
              </a:ext>
            </a:extLst>
          </p:cNvPr>
          <p:cNvSpPr>
            <a:spLocks noGrp="1"/>
          </p:cNvSpPr>
          <p:nvPr>
            <p:ph type="ftr" sz="quarter" idx="11"/>
          </p:nvPr>
        </p:nvSpPr>
        <p:spPr/>
        <p:txBody>
          <a:bodyPr/>
          <a:lstStyle>
            <a:lvl1pPr>
              <a:defRPr/>
            </a:lvl1pPr>
          </a:lstStyle>
          <a:p>
            <a:r>
              <a:rPr lang="en-US"/>
              <a:t>Presentation Title Footer</a:t>
            </a:r>
            <a:endParaRPr lang="en-US" dirty="0"/>
          </a:p>
        </p:txBody>
      </p:sp>
      <p:sp>
        <p:nvSpPr>
          <p:cNvPr id="8" name="Slide Number Placeholder 5">
            <a:extLst>
              <a:ext uri="{FF2B5EF4-FFF2-40B4-BE49-F238E27FC236}">
                <a16:creationId xmlns:a16="http://schemas.microsoft.com/office/drawing/2014/main" id="{4ADF6719-D99E-4D27-9056-0B8EFA86C9FA}"/>
              </a:ext>
            </a:extLst>
          </p:cNvPr>
          <p:cNvSpPr>
            <a:spLocks noGrp="1"/>
          </p:cNvSpPr>
          <p:nvPr>
            <p:ph type="sldNum" sz="quarter" idx="12"/>
          </p:nvPr>
        </p:nvSpPr>
        <p:spPr/>
        <p:txBody>
          <a:bodyPr/>
          <a:lstStyle>
            <a:lvl1pPr>
              <a:defRPr/>
            </a:lvl1pPr>
          </a:lstStyle>
          <a:p>
            <a:fld id="{9275812D-7F67-9E46-A934-73466E00AF73}" type="slidenum">
              <a:rPr lang="en-US" smtClean="0"/>
              <a:pPr/>
              <a:t>‹#›</a:t>
            </a:fld>
            <a:endParaRPr lang="en-US" dirty="0"/>
          </a:p>
        </p:txBody>
      </p:sp>
    </p:spTree>
    <p:extLst>
      <p:ext uri="{BB962C8B-B14F-4D97-AF65-F5344CB8AC3E}">
        <p14:creationId xmlns:p14="http://schemas.microsoft.com/office/powerpoint/2010/main" val="1285338507"/>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8" name="Picture Placeholder 2"/>
          <p:cNvSpPr>
            <a:spLocks noGrp="1"/>
          </p:cNvSpPr>
          <p:nvPr>
            <p:ph type="pic" idx="1"/>
          </p:nvPr>
        </p:nvSpPr>
        <p:spPr>
          <a:xfrm>
            <a:off x="8046304" y="1452038"/>
            <a:ext cx="3536096" cy="1786463"/>
          </a:xfrm>
          <a:prstGeom prst="rect">
            <a:avLst/>
          </a:prstGeom>
        </p:spPr>
        <p:txBody>
          <a:bodyPr rtlCol="0" anchor="ctr">
            <a:normAutofit/>
          </a:bodyPr>
          <a:lstStyle>
            <a:lvl1pPr marL="0" indent="0" algn="ctr">
              <a:buNone/>
              <a:defRPr sz="1200" b="0" i="0">
                <a:latin typeface="Arial"/>
                <a:cs typeface="Aria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dirty="0"/>
              <a:t>Drag picture to placeholder or click icon to add</a:t>
            </a:r>
          </a:p>
        </p:txBody>
      </p:sp>
      <p:sp>
        <p:nvSpPr>
          <p:cNvPr id="6" name="Title 1"/>
          <p:cNvSpPr>
            <a:spLocks noGrp="1"/>
          </p:cNvSpPr>
          <p:nvPr>
            <p:ph type="title"/>
          </p:nvPr>
        </p:nvSpPr>
        <p:spPr>
          <a:xfrm>
            <a:off x="609600" y="409877"/>
            <a:ext cx="10972800" cy="867427"/>
          </a:xfrm>
          <a:prstGeom prst="rect">
            <a:avLst/>
          </a:prstGeom>
        </p:spPr>
        <p:txBody>
          <a:bodyPr anchor="b">
            <a:noAutofit/>
          </a:bodyPr>
          <a:lstStyle>
            <a:lvl1pPr algn="l">
              <a:lnSpc>
                <a:spcPct val="70000"/>
              </a:lnSpc>
              <a:defRPr sz="6400" b="0" i="0">
                <a:solidFill>
                  <a:schemeClr val="tx1">
                    <a:lumMod val="65000"/>
                    <a:lumOff val="35000"/>
                  </a:schemeClr>
                </a:solidFill>
                <a:latin typeface="PT Sans" charset="-52"/>
                <a:ea typeface="PT Sans" charset="-52"/>
                <a:cs typeface="PT Sans" charset="-52"/>
              </a:defRPr>
            </a:lvl1pPr>
          </a:lstStyle>
          <a:p>
            <a:r>
              <a:rPr lang="en-US" dirty="0"/>
              <a:t>Click to edit Master title style</a:t>
            </a:r>
          </a:p>
        </p:txBody>
      </p:sp>
      <p:sp>
        <p:nvSpPr>
          <p:cNvPr id="7" name="Content Placeholder 2"/>
          <p:cNvSpPr>
            <a:spLocks noGrp="1"/>
          </p:cNvSpPr>
          <p:nvPr>
            <p:ph idx="10"/>
          </p:nvPr>
        </p:nvSpPr>
        <p:spPr>
          <a:xfrm>
            <a:off x="609600" y="1391883"/>
            <a:ext cx="10972800" cy="4478116"/>
          </a:xfrm>
          <a:prstGeom prst="rect">
            <a:avLst/>
          </a:prstGeom>
        </p:spPr>
        <p:txBody>
          <a:bodyPr/>
          <a:lstStyle>
            <a:lvl1pPr>
              <a:defRPr sz="3733" b="0" i="0">
                <a:solidFill>
                  <a:schemeClr val="tx1"/>
                </a:solidFill>
                <a:latin typeface="PT Sans" charset="-52"/>
                <a:ea typeface="PT Sans" charset="-52"/>
                <a:cs typeface="PT Sans" charset="-52"/>
              </a:defRPr>
            </a:lvl1pPr>
            <a:lvl2pPr>
              <a:defRPr sz="3200" b="0" i="0">
                <a:solidFill>
                  <a:schemeClr val="tx1"/>
                </a:solidFill>
                <a:latin typeface="PT Sans" charset="-52"/>
                <a:ea typeface="PT Sans" charset="-52"/>
                <a:cs typeface="PT Sans" charset="-52"/>
              </a:defRPr>
            </a:lvl2pPr>
            <a:lvl3pPr>
              <a:defRPr sz="2667" b="0" i="0">
                <a:solidFill>
                  <a:schemeClr val="tx1"/>
                </a:solidFill>
                <a:latin typeface="PT Sans" charset="-52"/>
                <a:ea typeface="PT Sans" charset="-52"/>
                <a:cs typeface="PT Sans" charset="-52"/>
              </a:defRPr>
            </a:lvl3pPr>
            <a:lvl4pPr>
              <a:defRPr sz="2133" b="0" i="0">
                <a:solidFill>
                  <a:schemeClr val="tx1"/>
                </a:solidFill>
                <a:latin typeface="PT Sans" charset="-52"/>
                <a:ea typeface="PT Sans" charset="-52"/>
                <a:cs typeface="PT Sans" charset="-52"/>
              </a:defRPr>
            </a:lvl4pPr>
            <a:lvl5pPr>
              <a:defRPr sz="1600" b="0" i="0">
                <a:solidFill>
                  <a:schemeClr val="tx1"/>
                </a:solidFill>
                <a:latin typeface="PT Sans" charset="-52"/>
                <a:ea typeface="PT Sans" charset="-52"/>
                <a:cs typeface="PT Sans" charset="-5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07146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Title 1"/>
          <p:cNvSpPr txBox="1">
            <a:spLocks/>
          </p:cNvSpPr>
          <p:nvPr userDrawn="1"/>
        </p:nvSpPr>
        <p:spPr bwMode="auto">
          <a:xfrm>
            <a:off x="554080" y="2560322"/>
            <a:ext cx="10684931" cy="133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algn="l" defTabSz="457200" rtl="0" eaLnBrk="1" fontAlgn="base" hangingPunct="1">
              <a:lnSpc>
                <a:spcPct val="90000"/>
              </a:lnSpc>
              <a:spcBef>
                <a:spcPct val="0"/>
              </a:spcBef>
              <a:spcAft>
                <a:spcPts val="0"/>
              </a:spcAft>
              <a:defRPr sz="5000" b="0" i="0" strike="noStrike" kern="1200" cap="none">
                <a:solidFill>
                  <a:schemeClr val="tx1"/>
                </a:solidFill>
                <a:latin typeface="Calibri"/>
                <a:ea typeface="ＭＳ Ｐゴシック" charset="0"/>
                <a:cs typeface="Calibri"/>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5000" dirty="0">
                <a:solidFill>
                  <a:srgbClr val="1D1B5B"/>
                </a:solidFill>
              </a:rPr>
              <a:t>Primary Topic of</a:t>
            </a:r>
            <a:br>
              <a:rPr lang="en-US" sz="5000" dirty="0">
                <a:solidFill>
                  <a:srgbClr val="1D1B5B"/>
                </a:solidFill>
              </a:rPr>
            </a:br>
            <a:r>
              <a:rPr lang="en-US" sz="5000" dirty="0">
                <a:solidFill>
                  <a:srgbClr val="1D1B5B"/>
                </a:solidFill>
              </a:rPr>
              <a:t>Next Section (50 pt)</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1" y="1"/>
            <a:ext cx="12181172" cy="6857999"/>
          </a:xfrm>
          <a:prstGeom prst="rect">
            <a:avLst/>
          </a:prstGeom>
        </p:spPr>
      </p:pic>
      <p:sp>
        <p:nvSpPr>
          <p:cNvPr id="5" name="Title 1">
            <a:extLst>
              <a:ext uri="{FF2B5EF4-FFF2-40B4-BE49-F238E27FC236}">
                <a16:creationId xmlns:a16="http://schemas.microsoft.com/office/drawing/2014/main" id="{5FC98DA1-2A63-174B-9A71-E03A0C630086}"/>
              </a:ext>
            </a:extLst>
          </p:cNvPr>
          <p:cNvSpPr>
            <a:spLocks noGrp="1"/>
          </p:cNvSpPr>
          <p:nvPr>
            <p:ph type="title"/>
          </p:nvPr>
        </p:nvSpPr>
        <p:spPr>
          <a:xfrm>
            <a:off x="554080" y="1928038"/>
            <a:ext cx="10684931" cy="1965617"/>
          </a:xfrm>
          <a:prstGeom prst="rect">
            <a:avLst/>
          </a:prstGeom>
        </p:spPr>
        <p:txBody>
          <a:bodyPr/>
          <a:lstStyle>
            <a:lvl1pPr algn="l">
              <a:defRPr>
                <a:solidFill>
                  <a:schemeClr val="tx1">
                    <a:lumMod val="65000"/>
                    <a:lumOff val="35000"/>
                  </a:schemeClr>
                </a:solidFill>
                <a:latin typeface="PT Sans" panose="020B0503020203020204" pitchFamily="34" charset="77"/>
              </a:defRPr>
            </a:lvl1pPr>
          </a:lstStyle>
          <a:p>
            <a:r>
              <a:rPr lang="en-US" sz="6400" dirty="0">
                <a:solidFill>
                  <a:schemeClr val="tx1">
                    <a:lumMod val="65000"/>
                    <a:lumOff val="35000"/>
                  </a:schemeClr>
                </a:solidFill>
              </a:rPr>
              <a:t>Primary Topic of </a:t>
            </a:r>
            <a:br>
              <a:rPr lang="en-US" sz="6400" dirty="0">
                <a:solidFill>
                  <a:schemeClr val="tx1">
                    <a:lumMod val="65000"/>
                    <a:lumOff val="35000"/>
                  </a:schemeClr>
                </a:solidFill>
              </a:rPr>
            </a:br>
            <a:r>
              <a:rPr lang="en-US" sz="6400" dirty="0">
                <a:solidFill>
                  <a:schemeClr val="tx1">
                    <a:lumMod val="65000"/>
                    <a:lumOff val="35000"/>
                  </a:schemeClr>
                </a:solidFill>
              </a:rPr>
              <a:t>Next Section (48 </a:t>
            </a:r>
            <a:r>
              <a:rPr lang="en-US" sz="6400" dirty="0" err="1">
                <a:solidFill>
                  <a:schemeClr val="tx1">
                    <a:lumMod val="65000"/>
                    <a:lumOff val="35000"/>
                  </a:schemeClr>
                </a:solidFill>
              </a:rPr>
              <a:t>pt</a:t>
            </a:r>
            <a:r>
              <a:rPr lang="en-US" sz="6400" dirty="0">
                <a:solidFill>
                  <a:schemeClr val="tx1">
                    <a:lumMod val="65000"/>
                    <a:lumOff val="35000"/>
                  </a:schemeClr>
                </a:solidFill>
              </a:rPr>
              <a:t>)</a:t>
            </a:r>
          </a:p>
        </p:txBody>
      </p:sp>
    </p:spTree>
    <p:extLst>
      <p:ext uri="{BB962C8B-B14F-4D97-AF65-F5344CB8AC3E}">
        <p14:creationId xmlns:p14="http://schemas.microsoft.com/office/powerpoint/2010/main" val="27986396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Section Header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0" y="0"/>
            <a:ext cx="12181172" cy="6858000"/>
          </a:xfrm>
          <a:prstGeom prst="rect">
            <a:avLst/>
          </a:prstGeom>
        </p:spPr>
      </p:pic>
      <p:sp>
        <p:nvSpPr>
          <p:cNvPr id="5" name="Title 1">
            <a:extLst>
              <a:ext uri="{FF2B5EF4-FFF2-40B4-BE49-F238E27FC236}">
                <a16:creationId xmlns:a16="http://schemas.microsoft.com/office/drawing/2014/main" id="{D002DB8A-4C58-1D45-9AF9-84A265074FAA}"/>
              </a:ext>
            </a:extLst>
          </p:cNvPr>
          <p:cNvSpPr>
            <a:spLocks noGrp="1"/>
          </p:cNvSpPr>
          <p:nvPr>
            <p:ph type="title"/>
          </p:nvPr>
        </p:nvSpPr>
        <p:spPr>
          <a:xfrm>
            <a:off x="554080" y="1928038"/>
            <a:ext cx="10684931" cy="1965617"/>
          </a:xfrm>
          <a:prstGeom prst="rect">
            <a:avLst/>
          </a:prstGeom>
        </p:spPr>
        <p:txBody>
          <a:bodyPr/>
          <a:lstStyle>
            <a:lvl1pPr algn="l">
              <a:defRPr>
                <a:solidFill>
                  <a:schemeClr val="tx1">
                    <a:lumMod val="65000"/>
                    <a:lumOff val="35000"/>
                  </a:schemeClr>
                </a:solidFill>
                <a:latin typeface="PT Sans" panose="020B0503020203020204" pitchFamily="34" charset="77"/>
              </a:defRPr>
            </a:lvl1pPr>
          </a:lstStyle>
          <a:p>
            <a:r>
              <a:rPr lang="en-US" sz="6400" dirty="0">
                <a:solidFill>
                  <a:schemeClr val="tx1">
                    <a:lumMod val="65000"/>
                    <a:lumOff val="35000"/>
                  </a:schemeClr>
                </a:solidFill>
              </a:rPr>
              <a:t>Primary Topic of </a:t>
            </a:r>
            <a:br>
              <a:rPr lang="en-US" sz="6400" dirty="0">
                <a:solidFill>
                  <a:schemeClr val="tx1">
                    <a:lumMod val="65000"/>
                    <a:lumOff val="35000"/>
                  </a:schemeClr>
                </a:solidFill>
              </a:rPr>
            </a:br>
            <a:r>
              <a:rPr lang="en-US" sz="6400" dirty="0">
                <a:solidFill>
                  <a:schemeClr val="tx1">
                    <a:lumMod val="65000"/>
                    <a:lumOff val="35000"/>
                  </a:schemeClr>
                </a:solidFill>
              </a:rPr>
              <a:t>Next Section (48 </a:t>
            </a:r>
            <a:r>
              <a:rPr lang="en-US" sz="6400" dirty="0" err="1">
                <a:solidFill>
                  <a:schemeClr val="tx1">
                    <a:lumMod val="65000"/>
                    <a:lumOff val="35000"/>
                  </a:schemeClr>
                </a:solidFill>
              </a:rPr>
              <a:t>pt</a:t>
            </a:r>
            <a:r>
              <a:rPr lang="en-US" sz="6400" dirty="0">
                <a:solidFill>
                  <a:schemeClr val="tx1">
                    <a:lumMod val="65000"/>
                    <a:lumOff val="35000"/>
                  </a:schemeClr>
                </a:solidFill>
              </a:rPr>
              <a:t>)</a:t>
            </a:r>
          </a:p>
        </p:txBody>
      </p:sp>
    </p:spTree>
    <p:extLst>
      <p:ext uri="{BB962C8B-B14F-4D97-AF65-F5344CB8AC3E}">
        <p14:creationId xmlns:p14="http://schemas.microsoft.com/office/powerpoint/2010/main" val="320695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3">
            <a:extLst>
              <a:ext uri="{FF2B5EF4-FFF2-40B4-BE49-F238E27FC236}">
                <a16:creationId xmlns:a16="http://schemas.microsoft.com/office/drawing/2014/main" id="{145B863B-853F-4EB0-9C76-479650C4D4E3}"/>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sp>
        <p:nvSpPr>
          <p:cNvPr id="5" name="Freeform 15">
            <a:extLst>
              <a:ext uri="{FF2B5EF4-FFF2-40B4-BE49-F238E27FC236}">
                <a16:creationId xmlns:a16="http://schemas.microsoft.com/office/drawing/2014/main" id="{B488FD65-BC71-4714-B7D6-9538D9FBD8DC}"/>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Date Placeholder 3">
            <a:extLst>
              <a:ext uri="{FF2B5EF4-FFF2-40B4-BE49-F238E27FC236}">
                <a16:creationId xmlns:a16="http://schemas.microsoft.com/office/drawing/2014/main" id="{927D3DFA-8244-4FF6-A868-8DBF97BF4FB3}"/>
              </a:ext>
            </a:extLst>
          </p:cNvPr>
          <p:cNvSpPr>
            <a:spLocks noGrp="1"/>
          </p:cNvSpPr>
          <p:nvPr>
            <p:ph type="dt" sz="half" idx="10"/>
          </p:nvPr>
        </p:nvSpPr>
        <p:spPr/>
        <p:txBody>
          <a:bodyPr/>
          <a:lstStyle>
            <a:lvl1pPr>
              <a:defRPr/>
            </a:lvl1pPr>
          </a:lstStyle>
          <a:p>
            <a:fld id="{8B82F620-747B-4C5B-BD38-EAB6811305C7}" type="datetimeFigureOut">
              <a:rPr lang="en-US" smtClean="0"/>
              <a:t>10/9/2018</a:t>
            </a:fld>
            <a:endParaRPr lang="en-US"/>
          </a:p>
        </p:txBody>
      </p:sp>
      <p:sp>
        <p:nvSpPr>
          <p:cNvPr id="7" name="Footer Placeholder 4">
            <a:extLst>
              <a:ext uri="{FF2B5EF4-FFF2-40B4-BE49-F238E27FC236}">
                <a16:creationId xmlns:a16="http://schemas.microsoft.com/office/drawing/2014/main" id="{9A455430-A55A-43EF-8A01-CAFED1014451}"/>
              </a:ext>
            </a:extLst>
          </p:cNvPr>
          <p:cNvSpPr>
            <a:spLocks noGrp="1"/>
          </p:cNvSpPr>
          <p:nvPr>
            <p:ph type="ftr" sz="quarter" idx="11"/>
          </p:nvPr>
        </p:nvSpPr>
        <p:spPr/>
        <p:txBody>
          <a:bodyPr/>
          <a:lstStyle>
            <a:lvl1pPr>
              <a:defRPr/>
            </a:lvl1pPr>
          </a:lstStyle>
          <a:p>
            <a:r>
              <a:rPr lang="en-US"/>
              <a:t>Presentation Title Footer</a:t>
            </a:r>
            <a:endParaRPr lang="en-US" dirty="0"/>
          </a:p>
        </p:txBody>
      </p:sp>
      <p:sp>
        <p:nvSpPr>
          <p:cNvPr id="8" name="Slide Number Placeholder 5">
            <a:extLst>
              <a:ext uri="{FF2B5EF4-FFF2-40B4-BE49-F238E27FC236}">
                <a16:creationId xmlns:a16="http://schemas.microsoft.com/office/drawing/2014/main" id="{FCAC1ACF-4EA1-49D8-8457-0D5617A9F0CC}"/>
              </a:ext>
            </a:extLst>
          </p:cNvPr>
          <p:cNvSpPr>
            <a:spLocks noGrp="1"/>
          </p:cNvSpPr>
          <p:nvPr>
            <p:ph type="sldNum" sz="quarter" idx="12"/>
          </p:nvPr>
        </p:nvSpPr>
        <p:spPr/>
        <p:txBody>
          <a:bodyPr/>
          <a:lstStyle>
            <a:lvl1pPr>
              <a:defRPr/>
            </a:lvl1pPr>
          </a:lstStyle>
          <a:p>
            <a:fld id="{9275812D-7F67-9E46-A934-73466E00AF73}" type="slidenum">
              <a:rPr lang="en-US" smtClean="0"/>
              <a:pPr/>
              <a:t>‹#›</a:t>
            </a:fld>
            <a:endParaRPr lang="en-US" dirty="0"/>
          </a:p>
        </p:txBody>
      </p:sp>
    </p:spTree>
    <p:extLst>
      <p:ext uri="{BB962C8B-B14F-4D97-AF65-F5344CB8AC3E}">
        <p14:creationId xmlns:p14="http://schemas.microsoft.com/office/powerpoint/2010/main" val="819204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13">
            <a:extLst>
              <a:ext uri="{FF2B5EF4-FFF2-40B4-BE49-F238E27FC236}">
                <a16:creationId xmlns:a16="http://schemas.microsoft.com/office/drawing/2014/main" id="{64E9D343-2312-4B30-9A64-5417BA39A0A6}"/>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sp>
        <p:nvSpPr>
          <p:cNvPr id="6" name="Freeform 15">
            <a:extLst>
              <a:ext uri="{FF2B5EF4-FFF2-40B4-BE49-F238E27FC236}">
                <a16:creationId xmlns:a16="http://schemas.microsoft.com/office/drawing/2014/main" id="{BD52DD17-9A31-4C73-AC9F-1333E5FA5EEB}"/>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5C046112-E352-4CAC-BD1B-9ECEC2B941B1}"/>
              </a:ext>
            </a:extLst>
          </p:cNvPr>
          <p:cNvSpPr>
            <a:spLocks noGrp="1"/>
          </p:cNvSpPr>
          <p:nvPr>
            <p:ph type="dt" sz="half" idx="10"/>
          </p:nvPr>
        </p:nvSpPr>
        <p:spPr/>
        <p:txBody>
          <a:bodyPr/>
          <a:lstStyle>
            <a:lvl1pPr>
              <a:defRPr/>
            </a:lvl1pPr>
          </a:lstStyle>
          <a:p>
            <a:fld id="{8B82F620-747B-4C5B-BD38-EAB6811305C7}" type="datetimeFigureOut">
              <a:rPr lang="en-US" smtClean="0"/>
              <a:t>10/9/2018</a:t>
            </a:fld>
            <a:endParaRPr lang="en-US"/>
          </a:p>
        </p:txBody>
      </p:sp>
      <p:sp>
        <p:nvSpPr>
          <p:cNvPr id="8" name="Footer Placeholder 5">
            <a:extLst>
              <a:ext uri="{FF2B5EF4-FFF2-40B4-BE49-F238E27FC236}">
                <a16:creationId xmlns:a16="http://schemas.microsoft.com/office/drawing/2014/main" id="{FD5105E2-86E3-4709-8446-DC3CB4B30445}"/>
              </a:ext>
            </a:extLst>
          </p:cNvPr>
          <p:cNvSpPr>
            <a:spLocks noGrp="1"/>
          </p:cNvSpPr>
          <p:nvPr>
            <p:ph type="ftr" sz="quarter" idx="11"/>
          </p:nvPr>
        </p:nvSpPr>
        <p:spPr/>
        <p:txBody>
          <a:bodyPr/>
          <a:lstStyle>
            <a:lvl1pPr>
              <a:defRPr/>
            </a:lvl1pPr>
          </a:lstStyle>
          <a:p>
            <a:r>
              <a:rPr lang="en-US"/>
              <a:t>Presentation Title Footer</a:t>
            </a:r>
            <a:endParaRPr lang="en-US" dirty="0"/>
          </a:p>
        </p:txBody>
      </p:sp>
      <p:sp>
        <p:nvSpPr>
          <p:cNvPr id="9" name="Slide Number Placeholder 6">
            <a:extLst>
              <a:ext uri="{FF2B5EF4-FFF2-40B4-BE49-F238E27FC236}">
                <a16:creationId xmlns:a16="http://schemas.microsoft.com/office/drawing/2014/main" id="{E37355A1-A68D-4808-8AF9-1AFC0F63FD54}"/>
              </a:ext>
            </a:extLst>
          </p:cNvPr>
          <p:cNvSpPr>
            <a:spLocks noGrp="1"/>
          </p:cNvSpPr>
          <p:nvPr>
            <p:ph type="sldNum" sz="quarter" idx="12"/>
          </p:nvPr>
        </p:nvSpPr>
        <p:spPr/>
        <p:txBody>
          <a:bodyPr/>
          <a:lstStyle>
            <a:lvl1pPr>
              <a:defRPr/>
            </a:lvl1pPr>
          </a:lstStyle>
          <a:p>
            <a:fld id="{9275812D-7F67-9E46-A934-73466E00AF73}" type="slidenum">
              <a:rPr lang="en-US" smtClean="0"/>
              <a:pPr/>
              <a:t>‹#›</a:t>
            </a:fld>
            <a:endParaRPr lang="en-US" dirty="0"/>
          </a:p>
        </p:txBody>
      </p:sp>
    </p:spTree>
    <p:extLst>
      <p:ext uri="{BB962C8B-B14F-4D97-AF65-F5344CB8AC3E}">
        <p14:creationId xmlns:p14="http://schemas.microsoft.com/office/powerpoint/2010/main" val="377278410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13">
            <a:extLst>
              <a:ext uri="{FF2B5EF4-FFF2-40B4-BE49-F238E27FC236}">
                <a16:creationId xmlns:a16="http://schemas.microsoft.com/office/drawing/2014/main" id="{41CDA38D-FEC4-416B-9D25-23577DB20EC1}"/>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sp>
        <p:nvSpPr>
          <p:cNvPr id="8" name="Freeform 15">
            <a:extLst>
              <a:ext uri="{FF2B5EF4-FFF2-40B4-BE49-F238E27FC236}">
                <a16:creationId xmlns:a16="http://schemas.microsoft.com/office/drawing/2014/main" id="{24C85031-96B5-432E-B4EE-53DF00E60D2B}"/>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a:extLst>
              <a:ext uri="{FF2B5EF4-FFF2-40B4-BE49-F238E27FC236}">
                <a16:creationId xmlns:a16="http://schemas.microsoft.com/office/drawing/2014/main" id="{4C51E852-2772-46BA-B00B-928DD6412CC8}"/>
              </a:ext>
            </a:extLst>
          </p:cNvPr>
          <p:cNvSpPr>
            <a:spLocks noGrp="1"/>
          </p:cNvSpPr>
          <p:nvPr>
            <p:ph type="dt" sz="half" idx="10"/>
          </p:nvPr>
        </p:nvSpPr>
        <p:spPr/>
        <p:txBody>
          <a:bodyPr/>
          <a:lstStyle>
            <a:lvl1pPr>
              <a:defRPr/>
            </a:lvl1pPr>
          </a:lstStyle>
          <a:p>
            <a:fld id="{8B82F620-747B-4C5B-BD38-EAB6811305C7}" type="datetimeFigureOut">
              <a:rPr lang="en-US" smtClean="0"/>
              <a:t>10/9/2018</a:t>
            </a:fld>
            <a:endParaRPr lang="en-US"/>
          </a:p>
        </p:txBody>
      </p:sp>
      <p:sp>
        <p:nvSpPr>
          <p:cNvPr id="10" name="Footer Placeholder 7">
            <a:extLst>
              <a:ext uri="{FF2B5EF4-FFF2-40B4-BE49-F238E27FC236}">
                <a16:creationId xmlns:a16="http://schemas.microsoft.com/office/drawing/2014/main" id="{41B9540B-0417-4AD0-B0BA-44F0CBE5F832}"/>
              </a:ext>
            </a:extLst>
          </p:cNvPr>
          <p:cNvSpPr>
            <a:spLocks noGrp="1"/>
          </p:cNvSpPr>
          <p:nvPr>
            <p:ph type="ftr" sz="quarter" idx="11"/>
          </p:nvPr>
        </p:nvSpPr>
        <p:spPr/>
        <p:txBody>
          <a:bodyPr/>
          <a:lstStyle>
            <a:lvl1pPr>
              <a:defRPr/>
            </a:lvl1pPr>
          </a:lstStyle>
          <a:p>
            <a:r>
              <a:rPr lang="en-US"/>
              <a:t>Presentation Title Footer</a:t>
            </a:r>
            <a:endParaRPr lang="en-US" dirty="0"/>
          </a:p>
        </p:txBody>
      </p:sp>
      <p:sp>
        <p:nvSpPr>
          <p:cNvPr id="11" name="Slide Number Placeholder 8">
            <a:extLst>
              <a:ext uri="{FF2B5EF4-FFF2-40B4-BE49-F238E27FC236}">
                <a16:creationId xmlns:a16="http://schemas.microsoft.com/office/drawing/2014/main" id="{1E1E5FC4-F95D-4B5E-A53A-1904AF14423B}"/>
              </a:ext>
            </a:extLst>
          </p:cNvPr>
          <p:cNvSpPr>
            <a:spLocks noGrp="1"/>
          </p:cNvSpPr>
          <p:nvPr>
            <p:ph type="sldNum" sz="quarter" idx="12"/>
          </p:nvPr>
        </p:nvSpPr>
        <p:spPr/>
        <p:txBody>
          <a:bodyPr/>
          <a:lstStyle>
            <a:lvl1pPr>
              <a:defRPr/>
            </a:lvl1pPr>
          </a:lstStyle>
          <a:p>
            <a:fld id="{9275812D-7F67-9E46-A934-73466E00AF73}" type="slidenum">
              <a:rPr lang="en-US" smtClean="0"/>
              <a:pPr/>
              <a:t>‹#›</a:t>
            </a:fld>
            <a:endParaRPr lang="en-US" dirty="0"/>
          </a:p>
        </p:txBody>
      </p:sp>
    </p:spTree>
    <p:extLst>
      <p:ext uri="{BB962C8B-B14F-4D97-AF65-F5344CB8AC3E}">
        <p14:creationId xmlns:p14="http://schemas.microsoft.com/office/powerpoint/2010/main" val="420407896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592A86C5-702C-4062-8809-7EAC60AF0148}"/>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sp>
        <p:nvSpPr>
          <p:cNvPr id="4" name="Freeform 15">
            <a:extLst>
              <a:ext uri="{FF2B5EF4-FFF2-40B4-BE49-F238E27FC236}">
                <a16:creationId xmlns:a16="http://schemas.microsoft.com/office/drawing/2014/main" id="{AF3969AB-7EA1-4341-83D1-61EB681C6861}"/>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2" name="Title 1"/>
          <p:cNvSpPr>
            <a:spLocks noGrp="1"/>
          </p:cNvSpPr>
          <p:nvPr>
            <p:ph type="title"/>
          </p:nvPr>
        </p:nvSpPr>
        <p:spPr/>
        <p:txBody>
          <a:bodyPr/>
          <a:lstStyle/>
          <a:p>
            <a:r>
              <a:rPr lang="en-US"/>
              <a:t>Click to edit Master title style</a:t>
            </a:r>
          </a:p>
        </p:txBody>
      </p:sp>
      <p:sp>
        <p:nvSpPr>
          <p:cNvPr id="5" name="Date Placeholder 2">
            <a:extLst>
              <a:ext uri="{FF2B5EF4-FFF2-40B4-BE49-F238E27FC236}">
                <a16:creationId xmlns:a16="http://schemas.microsoft.com/office/drawing/2014/main" id="{EC64D58D-1999-4EA4-88CE-9B7799B731D1}"/>
              </a:ext>
            </a:extLst>
          </p:cNvPr>
          <p:cNvSpPr>
            <a:spLocks noGrp="1"/>
          </p:cNvSpPr>
          <p:nvPr>
            <p:ph type="dt" sz="half" idx="10"/>
          </p:nvPr>
        </p:nvSpPr>
        <p:spPr/>
        <p:txBody>
          <a:bodyPr/>
          <a:lstStyle>
            <a:lvl1pPr>
              <a:defRPr/>
            </a:lvl1pPr>
          </a:lstStyle>
          <a:p>
            <a:fld id="{8B82F620-747B-4C5B-BD38-EAB6811305C7}" type="datetimeFigureOut">
              <a:rPr lang="en-US" smtClean="0"/>
              <a:t>10/9/2018</a:t>
            </a:fld>
            <a:endParaRPr lang="en-US"/>
          </a:p>
        </p:txBody>
      </p:sp>
      <p:sp>
        <p:nvSpPr>
          <p:cNvPr id="6" name="Footer Placeholder 3">
            <a:extLst>
              <a:ext uri="{FF2B5EF4-FFF2-40B4-BE49-F238E27FC236}">
                <a16:creationId xmlns:a16="http://schemas.microsoft.com/office/drawing/2014/main" id="{E1BB989D-7213-4C62-978A-114DA264A0BA}"/>
              </a:ext>
            </a:extLst>
          </p:cNvPr>
          <p:cNvSpPr>
            <a:spLocks noGrp="1"/>
          </p:cNvSpPr>
          <p:nvPr>
            <p:ph type="ftr" sz="quarter" idx="11"/>
          </p:nvPr>
        </p:nvSpPr>
        <p:spPr/>
        <p:txBody>
          <a:bodyPr/>
          <a:lstStyle>
            <a:lvl1pPr>
              <a:defRPr/>
            </a:lvl1pPr>
          </a:lstStyle>
          <a:p>
            <a:r>
              <a:rPr lang="en-US"/>
              <a:t>Presentation Title Footer</a:t>
            </a:r>
            <a:endParaRPr lang="en-US" dirty="0"/>
          </a:p>
        </p:txBody>
      </p:sp>
      <p:sp>
        <p:nvSpPr>
          <p:cNvPr id="7" name="Slide Number Placeholder 4">
            <a:extLst>
              <a:ext uri="{FF2B5EF4-FFF2-40B4-BE49-F238E27FC236}">
                <a16:creationId xmlns:a16="http://schemas.microsoft.com/office/drawing/2014/main" id="{614C03CB-238F-4DD2-9C38-365C80CCF984}"/>
              </a:ext>
            </a:extLst>
          </p:cNvPr>
          <p:cNvSpPr>
            <a:spLocks noGrp="1"/>
          </p:cNvSpPr>
          <p:nvPr>
            <p:ph type="sldNum" sz="quarter" idx="12"/>
          </p:nvPr>
        </p:nvSpPr>
        <p:spPr/>
        <p:txBody>
          <a:bodyPr/>
          <a:lstStyle>
            <a:lvl1pPr>
              <a:defRPr/>
            </a:lvl1pPr>
          </a:lstStyle>
          <a:p>
            <a:fld id="{9275812D-7F67-9E46-A934-73466E00AF73}" type="slidenum">
              <a:rPr lang="en-US" smtClean="0"/>
              <a:pPr/>
              <a:t>‹#›</a:t>
            </a:fld>
            <a:endParaRPr lang="en-US" dirty="0"/>
          </a:p>
        </p:txBody>
      </p:sp>
    </p:spTree>
    <p:extLst>
      <p:ext uri="{BB962C8B-B14F-4D97-AF65-F5344CB8AC3E}">
        <p14:creationId xmlns:p14="http://schemas.microsoft.com/office/powerpoint/2010/main" val="223314092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3">
            <a:extLst>
              <a:ext uri="{FF2B5EF4-FFF2-40B4-BE49-F238E27FC236}">
                <a16:creationId xmlns:a16="http://schemas.microsoft.com/office/drawing/2014/main" id="{015E0A9B-D865-4552-B712-D636A66B84E2}"/>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sp>
        <p:nvSpPr>
          <p:cNvPr id="3" name="Freeform 15">
            <a:extLst>
              <a:ext uri="{FF2B5EF4-FFF2-40B4-BE49-F238E27FC236}">
                <a16:creationId xmlns:a16="http://schemas.microsoft.com/office/drawing/2014/main" id="{FDCF647B-1C23-4D5F-B814-10A3CF3A4984}"/>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4" name="Date Placeholder 1">
            <a:extLst>
              <a:ext uri="{FF2B5EF4-FFF2-40B4-BE49-F238E27FC236}">
                <a16:creationId xmlns:a16="http://schemas.microsoft.com/office/drawing/2014/main" id="{2667EC12-AC11-49DE-A163-433B8A4EE836}"/>
              </a:ext>
            </a:extLst>
          </p:cNvPr>
          <p:cNvSpPr>
            <a:spLocks noGrp="1"/>
          </p:cNvSpPr>
          <p:nvPr>
            <p:ph type="dt" sz="half" idx="10"/>
          </p:nvPr>
        </p:nvSpPr>
        <p:spPr/>
        <p:txBody>
          <a:bodyPr/>
          <a:lstStyle>
            <a:lvl1pPr>
              <a:defRPr/>
            </a:lvl1pPr>
          </a:lstStyle>
          <a:p>
            <a:fld id="{8B82F620-747B-4C5B-BD38-EAB6811305C7}" type="datetimeFigureOut">
              <a:rPr lang="en-US" smtClean="0"/>
              <a:t>10/9/2018</a:t>
            </a:fld>
            <a:endParaRPr lang="en-US"/>
          </a:p>
        </p:txBody>
      </p:sp>
      <p:sp>
        <p:nvSpPr>
          <p:cNvPr id="5" name="Footer Placeholder 2">
            <a:extLst>
              <a:ext uri="{FF2B5EF4-FFF2-40B4-BE49-F238E27FC236}">
                <a16:creationId xmlns:a16="http://schemas.microsoft.com/office/drawing/2014/main" id="{CAB463E3-2CB7-4F47-999B-F4F8A9F518B8}"/>
              </a:ext>
            </a:extLst>
          </p:cNvPr>
          <p:cNvSpPr>
            <a:spLocks noGrp="1"/>
          </p:cNvSpPr>
          <p:nvPr>
            <p:ph type="ftr" sz="quarter" idx="11"/>
          </p:nvPr>
        </p:nvSpPr>
        <p:spPr/>
        <p:txBody>
          <a:bodyPr/>
          <a:lstStyle>
            <a:lvl1pPr>
              <a:defRPr/>
            </a:lvl1pPr>
          </a:lstStyle>
          <a:p>
            <a:r>
              <a:rPr lang="en-US"/>
              <a:t>Presentation Title Footer</a:t>
            </a:r>
            <a:endParaRPr lang="en-US" dirty="0"/>
          </a:p>
        </p:txBody>
      </p:sp>
      <p:sp>
        <p:nvSpPr>
          <p:cNvPr id="6" name="Slide Number Placeholder 3">
            <a:extLst>
              <a:ext uri="{FF2B5EF4-FFF2-40B4-BE49-F238E27FC236}">
                <a16:creationId xmlns:a16="http://schemas.microsoft.com/office/drawing/2014/main" id="{5B0EC310-A4E3-4B50-B07B-CAB35B53B8AC}"/>
              </a:ext>
            </a:extLst>
          </p:cNvPr>
          <p:cNvSpPr>
            <a:spLocks noGrp="1"/>
          </p:cNvSpPr>
          <p:nvPr>
            <p:ph type="sldNum" sz="quarter" idx="12"/>
          </p:nvPr>
        </p:nvSpPr>
        <p:spPr/>
        <p:txBody>
          <a:bodyPr/>
          <a:lstStyle>
            <a:lvl1pPr>
              <a:defRPr/>
            </a:lvl1pPr>
          </a:lstStyle>
          <a:p>
            <a:fld id="{9275812D-7F67-9E46-A934-73466E00AF73}" type="slidenum">
              <a:rPr lang="en-US" smtClean="0"/>
              <a:pPr/>
              <a:t>‹#›</a:t>
            </a:fld>
            <a:endParaRPr lang="en-US" dirty="0"/>
          </a:p>
        </p:txBody>
      </p:sp>
    </p:spTree>
    <p:extLst>
      <p:ext uri="{BB962C8B-B14F-4D97-AF65-F5344CB8AC3E}">
        <p14:creationId xmlns:p14="http://schemas.microsoft.com/office/powerpoint/2010/main" val="424559063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3">
            <a:extLst>
              <a:ext uri="{FF2B5EF4-FFF2-40B4-BE49-F238E27FC236}">
                <a16:creationId xmlns:a16="http://schemas.microsoft.com/office/drawing/2014/main" id="{D1522C32-CEB3-41AF-BCE0-B834784BCCF8}"/>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sp>
        <p:nvSpPr>
          <p:cNvPr id="6" name="Freeform 15">
            <a:extLst>
              <a:ext uri="{FF2B5EF4-FFF2-40B4-BE49-F238E27FC236}">
                <a16:creationId xmlns:a16="http://schemas.microsoft.com/office/drawing/2014/main" id="{CF4F5CEE-C19A-4BE2-9A6B-607916CA2DA2}"/>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2" name="Title 1"/>
          <p:cNvSpPr>
            <a:spLocks noGrp="1"/>
          </p:cNvSpPr>
          <p:nvPr>
            <p:ph type="title"/>
          </p:nvPr>
        </p:nvSpPr>
        <p:spPr>
          <a:xfrm>
            <a:off x="609601" y="1524000"/>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1524001"/>
            <a:ext cx="6815667" cy="4602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743201"/>
            <a:ext cx="4011084" cy="3382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a:extLst>
              <a:ext uri="{FF2B5EF4-FFF2-40B4-BE49-F238E27FC236}">
                <a16:creationId xmlns:a16="http://schemas.microsoft.com/office/drawing/2014/main" id="{346AC4E5-1EA0-4854-BAB9-BE4F0978B77E}"/>
              </a:ext>
            </a:extLst>
          </p:cNvPr>
          <p:cNvSpPr>
            <a:spLocks noGrp="1"/>
          </p:cNvSpPr>
          <p:nvPr>
            <p:ph type="dt" sz="half" idx="10"/>
          </p:nvPr>
        </p:nvSpPr>
        <p:spPr/>
        <p:txBody>
          <a:bodyPr/>
          <a:lstStyle>
            <a:lvl1pPr>
              <a:defRPr/>
            </a:lvl1pPr>
          </a:lstStyle>
          <a:p>
            <a:fld id="{8B82F620-747B-4C5B-BD38-EAB6811305C7}" type="datetimeFigureOut">
              <a:rPr lang="en-US" smtClean="0"/>
              <a:t>10/9/2018</a:t>
            </a:fld>
            <a:endParaRPr lang="en-US"/>
          </a:p>
        </p:txBody>
      </p:sp>
      <p:sp>
        <p:nvSpPr>
          <p:cNvPr id="8" name="Footer Placeholder 5">
            <a:extLst>
              <a:ext uri="{FF2B5EF4-FFF2-40B4-BE49-F238E27FC236}">
                <a16:creationId xmlns:a16="http://schemas.microsoft.com/office/drawing/2014/main" id="{253A62EF-47DF-42E8-ADD1-DE11C7D19FF8}"/>
              </a:ext>
            </a:extLst>
          </p:cNvPr>
          <p:cNvSpPr>
            <a:spLocks noGrp="1"/>
          </p:cNvSpPr>
          <p:nvPr>
            <p:ph type="ftr" sz="quarter" idx="11"/>
          </p:nvPr>
        </p:nvSpPr>
        <p:spPr/>
        <p:txBody>
          <a:bodyPr/>
          <a:lstStyle>
            <a:lvl1pPr>
              <a:defRPr/>
            </a:lvl1pPr>
          </a:lstStyle>
          <a:p>
            <a:r>
              <a:rPr lang="en-US"/>
              <a:t>Presentation Title Footer</a:t>
            </a:r>
            <a:endParaRPr lang="en-US" dirty="0"/>
          </a:p>
        </p:txBody>
      </p:sp>
      <p:sp>
        <p:nvSpPr>
          <p:cNvPr id="9" name="Slide Number Placeholder 6">
            <a:extLst>
              <a:ext uri="{FF2B5EF4-FFF2-40B4-BE49-F238E27FC236}">
                <a16:creationId xmlns:a16="http://schemas.microsoft.com/office/drawing/2014/main" id="{0D6D750D-2721-42F0-9CC8-14063B8B159D}"/>
              </a:ext>
            </a:extLst>
          </p:cNvPr>
          <p:cNvSpPr>
            <a:spLocks noGrp="1"/>
          </p:cNvSpPr>
          <p:nvPr>
            <p:ph type="sldNum" sz="quarter" idx="12"/>
          </p:nvPr>
        </p:nvSpPr>
        <p:spPr/>
        <p:txBody>
          <a:bodyPr/>
          <a:lstStyle>
            <a:lvl1pPr>
              <a:defRPr/>
            </a:lvl1pPr>
          </a:lstStyle>
          <a:p>
            <a:fld id="{9275812D-7F67-9E46-A934-73466E00AF73}" type="slidenum">
              <a:rPr lang="en-US" smtClean="0"/>
              <a:pPr/>
              <a:t>‹#›</a:t>
            </a:fld>
            <a:endParaRPr lang="en-US" dirty="0"/>
          </a:p>
        </p:txBody>
      </p:sp>
    </p:spTree>
    <p:extLst>
      <p:ext uri="{BB962C8B-B14F-4D97-AF65-F5344CB8AC3E}">
        <p14:creationId xmlns:p14="http://schemas.microsoft.com/office/powerpoint/2010/main" val="1540546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3">
            <a:extLst>
              <a:ext uri="{FF2B5EF4-FFF2-40B4-BE49-F238E27FC236}">
                <a16:creationId xmlns:a16="http://schemas.microsoft.com/office/drawing/2014/main" id="{2EE83406-8AED-4B1A-82F3-F995FBBA4A36}"/>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sp>
        <p:nvSpPr>
          <p:cNvPr id="6" name="Freeform 15">
            <a:extLst>
              <a:ext uri="{FF2B5EF4-FFF2-40B4-BE49-F238E27FC236}">
                <a16:creationId xmlns:a16="http://schemas.microsoft.com/office/drawing/2014/main" id="{386F7D51-8CED-4138-B329-35844809F659}"/>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a:extLst>
              <a:ext uri="{FF2B5EF4-FFF2-40B4-BE49-F238E27FC236}">
                <a16:creationId xmlns:a16="http://schemas.microsoft.com/office/drawing/2014/main" id="{973608D7-AD5C-454C-A6C2-96B4056A92A6}"/>
              </a:ext>
            </a:extLst>
          </p:cNvPr>
          <p:cNvSpPr>
            <a:spLocks noGrp="1"/>
          </p:cNvSpPr>
          <p:nvPr>
            <p:ph type="dt" sz="half" idx="10"/>
          </p:nvPr>
        </p:nvSpPr>
        <p:spPr/>
        <p:txBody>
          <a:bodyPr/>
          <a:lstStyle>
            <a:lvl1pPr>
              <a:defRPr/>
            </a:lvl1pPr>
          </a:lstStyle>
          <a:p>
            <a:fld id="{8B82F620-747B-4C5B-BD38-EAB6811305C7}" type="datetimeFigureOut">
              <a:rPr lang="en-US" smtClean="0"/>
              <a:t>10/9/2018</a:t>
            </a:fld>
            <a:endParaRPr lang="en-US"/>
          </a:p>
        </p:txBody>
      </p:sp>
      <p:sp>
        <p:nvSpPr>
          <p:cNvPr id="8" name="Footer Placeholder 5">
            <a:extLst>
              <a:ext uri="{FF2B5EF4-FFF2-40B4-BE49-F238E27FC236}">
                <a16:creationId xmlns:a16="http://schemas.microsoft.com/office/drawing/2014/main" id="{46BD2286-B04D-42B0-94DE-5C6A7A1240BB}"/>
              </a:ext>
            </a:extLst>
          </p:cNvPr>
          <p:cNvSpPr>
            <a:spLocks noGrp="1"/>
          </p:cNvSpPr>
          <p:nvPr>
            <p:ph type="ftr" sz="quarter" idx="11"/>
          </p:nvPr>
        </p:nvSpPr>
        <p:spPr/>
        <p:txBody>
          <a:bodyPr/>
          <a:lstStyle>
            <a:lvl1pPr>
              <a:defRPr/>
            </a:lvl1pPr>
          </a:lstStyle>
          <a:p>
            <a:r>
              <a:rPr lang="en-US"/>
              <a:t>Presentation Title Footer</a:t>
            </a:r>
            <a:endParaRPr lang="en-US" dirty="0"/>
          </a:p>
        </p:txBody>
      </p:sp>
      <p:sp>
        <p:nvSpPr>
          <p:cNvPr id="9" name="Slide Number Placeholder 6">
            <a:extLst>
              <a:ext uri="{FF2B5EF4-FFF2-40B4-BE49-F238E27FC236}">
                <a16:creationId xmlns:a16="http://schemas.microsoft.com/office/drawing/2014/main" id="{35F5497B-0735-4428-9C4E-CDDE3D8A89E3}"/>
              </a:ext>
            </a:extLst>
          </p:cNvPr>
          <p:cNvSpPr>
            <a:spLocks noGrp="1"/>
          </p:cNvSpPr>
          <p:nvPr>
            <p:ph type="sldNum" sz="quarter" idx="12"/>
          </p:nvPr>
        </p:nvSpPr>
        <p:spPr/>
        <p:txBody>
          <a:bodyPr/>
          <a:lstStyle>
            <a:lvl1pPr>
              <a:defRPr/>
            </a:lvl1pPr>
          </a:lstStyle>
          <a:p>
            <a:fld id="{9275812D-7F67-9E46-A934-73466E00AF73}" type="slidenum">
              <a:rPr lang="en-US" smtClean="0"/>
              <a:pPr/>
              <a:t>‹#›</a:t>
            </a:fld>
            <a:endParaRPr lang="en-US" dirty="0"/>
          </a:p>
        </p:txBody>
      </p:sp>
    </p:spTree>
    <p:extLst>
      <p:ext uri="{BB962C8B-B14F-4D97-AF65-F5344CB8AC3E}">
        <p14:creationId xmlns:p14="http://schemas.microsoft.com/office/powerpoint/2010/main" val="2493614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EF607A-5F6B-4DAF-BD76-260130E12969}"/>
              </a:ext>
            </a:extLst>
          </p:cNvPr>
          <p:cNvSpPr>
            <a:spLocks noGrp="1"/>
          </p:cNvSpPr>
          <p:nvPr>
            <p:ph type="dt" sz="half" idx="10"/>
          </p:nvPr>
        </p:nvSpPr>
        <p:spPr/>
        <p:txBody>
          <a:bodyPr/>
          <a:lstStyle>
            <a:lvl1pPr>
              <a:defRPr/>
            </a:lvl1pPr>
          </a:lstStyle>
          <a:p>
            <a:fld id="{8B82F620-747B-4C5B-BD38-EAB6811305C7}" type="datetimeFigureOut">
              <a:rPr lang="en-US" smtClean="0"/>
              <a:t>10/9/2018</a:t>
            </a:fld>
            <a:endParaRPr lang="en-US"/>
          </a:p>
        </p:txBody>
      </p:sp>
      <p:sp>
        <p:nvSpPr>
          <p:cNvPr id="5" name="Footer Placeholder 4">
            <a:extLst>
              <a:ext uri="{FF2B5EF4-FFF2-40B4-BE49-F238E27FC236}">
                <a16:creationId xmlns:a16="http://schemas.microsoft.com/office/drawing/2014/main" id="{BE6255B0-E7D6-4DA5-ADA7-5B9336C178E6}"/>
              </a:ext>
            </a:extLst>
          </p:cNvPr>
          <p:cNvSpPr>
            <a:spLocks noGrp="1"/>
          </p:cNvSpPr>
          <p:nvPr>
            <p:ph type="ftr" sz="quarter" idx="11"/>
          </p:nvPr>
        </p:nvSpPr>
        <p:spPr/>
        <p:txBody>
          <a:bodyPr/>
          <a:lstStyle>
            <a:lvl1pPr>
              <a:defRPr/>
            </a:lvl1pPr>
          </a:lstStyle>
          <a:p>
            <a:r>
              <a:rPr lang="en-US"/>
              <a:t>Presentation Title Footer</a:t>
            </a:r>
            <a:endParaRPr lang="en-US" dirty="0"/>
          </a:p>
        </p:txBody>
      </p:sp>
      <p:sp>
        <p:nvSpPr>
          <p:cNvPr id="6" name="Slide Number Placeholder 5">
            <a:extLst>
              <a:ext uri="{FF2B5EF4-FFF2-40B4-BE49-F238E27FC236}">
                <a16:creationId xmlns:a16="http://schemas.microsoft.com/office/drawing/2014/main" id="{A958163C-2A00-4BC0-8B46-1CA3DFD9F7A0}"/>
              </a:ext>
            </a:extLst>
          </p:cNvPr>
          <p:cNvSpPr>
            <a:spLocks noGrp="1"/>
          </p:cNvSpPr>
          <p:nvPr>
            <p:ph type="sldNum" sz="quarter" idx="12"/>
          </p:nvPr>
        </p:nvSpPr>
        <p:spPr/>
        <p:txBody>
          <a:bodyPr/>
          <a:lstStyle>
            <a:lvl1pPr>
              <a:defRPr/>
            </a:lvl1pPr>
          </a:lstStyle>
          <a:p>
            <a:fld id="{9275812D-7F67-9E46-A934-73466E00AF73}" type="slidenum">
              <a:rPr lang="en-US" smtClean="0"/>
              <a:pPr/>
              <a:t>‹#›</a:t>
            </a:fld>
            <a:endParaRPr lang="en-US" dirty="0"/>
          </a:p>
        </p:txBody>
      </p:sp>
    </p:spTree>
    <p:extLst>
      <p:ext uri="{BB962C8B-B14F-4D97-AF65-F5344CB8AC3E}">
        <p14:creationId xmlns:p14="http://schemas.microsoft.com/office/powerpoint/2010/main" val="369065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642" y="6265045"/>
            <a:ext cx="3460300" cy="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p:cNvSpPr>
            <a:spLocks noGrp="1" noChangeArrowheads="1"/>
          </p:cNvSpPr>
          <p:nvPr>
            <p:ph type="sldNum" sz="quarter" idx="10"/>
          </p:nvPr>
        </p:nvSpPr>
        <p:spPr>
          <a:xfrm>
            <a:off x="4727972" y="6316189"/>
            <a:ext cx="2743200" cy="348563"/>
          </a:xfrm>
          <a:noFill/>
          <a:ln>
            <a:noFill/>
          </a:ln>
        </p:spPr>
        <p:txBody>
          <a:bodyPr/>
          <a:lstStyle>
            <a:lvl1pPr>
              <a:defRPr sz="1067">
                <a:solidFill>
                  <a:schemeClr val="tx1"/>
                </a:solidFill>
                <a:latin typeface="Arial" panose="020B0604020202020204" pitchFamily="34" charset="0"/>
                <a:cs typeface="Arial" panose="020B0604020202020204" pitchFamily="34" charset="0"/>
              </a:defRPr>
            </a:lvl1pPr>
          </a:lstStyle>
          <a:p>
            <a:pPr>
              <a:defRPr/>
            </a:pPr>
            <a:fld id="{A38617E1-1E2D-4A80-9DE1-EAB7EC42A3D5}" type="slidenum">
              <a:rPr lang="en-US" smtClean="0">
                <a:solidFill>
                  <a:srgbClr val="000000"/>
                </a:solidFill>
              </a:rPr>
              <a:pPr>
                <a:defRPr/>
              </a:pPr>
              <a:t>‹#›</a:t>
            </a:fld>
            <a:endParaRPr lang="en-US" dirty="0">
              <a:solidFill>
                <a:srgbClr val="000000"/>
              </a:solidFill>
            </a:endParaRPr>
          </a:p>
        </p:txBody>
      </p:sp>
      <p:sp>
        <p:nvSpPr>
          <p:cNvPr id="6" name="Content Placeholder 2"/>
          <p:cNvSpPr>
            <a:spLocks noGrp="1"/>
          </p:cNvSpPr>
          <p:nvPr>
            <p:ph sz="quarter" idx="11"/>
          </p:nvPr>
        </p:nvSpPr>
        <p:spPr>
          <a:xfrm>
            <a:off x="965198" y="1206501"/>
            <a:ext cx="10439401" cy="4653609"/>
          </a:xfrm>
        </p:spPr>
        <p:txBody>
          <a:bodyPr/>
          <a:lstStyle>
            <a:lvl1pPr>
              <a:defRPr sz="1733">
                <a:solidFill>
                  <a:schemeClr val="tx1"/>
                </a:solidFill>
                <a:latin typeface="Arial" panose="020B0604020202020204" pitchFamily="34" charset="0"/>
                <a:cs typeface="Arial" panose="020B0604020202020204" pitchFamily="34" charset="0"/>
              </a:defRPr>
            </a:lvl1pPr>
            <a:lvl2pPr>
              <a:buClr>
                <a:srgbClr val="007CC2"/>
              </a:buClr>
              <a:defRPr sz="1733">
                <a:solidFill>
                  <a:schemeClr val="tx1"/>
                </a:solidFill>
              </a:defRPr>
            </a:lvl2pPr>
            <a:lvl3pPr>
              <a:buClr>
                <a:srgbClr val="007CC2"/>
              </a:buClr>
              <a:defRPr sz="1733">
                <a:solidFill>
                  <a:schemeClr val="tx1"/>
                </a:solidFill>
              </a:defRPr>
            </a:lvl3pPr>
            <a:lvl4pPr>
              <a:buClr>
                <a:srgbClr val="007CC2"/>
              </a:buClr>
              <a:defRPr sz="1733">
                <a:solidFill>
                  <a:schemeClr val="tx1"/>
                </a:solidFill>
              </a:defRPr>
            </a:lvl4pPr>
            <a:lvl5pPr>
              <a:buClr>
                <a:srgbClr val="007CC2"/>
              </a:buClr>
              <a:defRPr sz="1733">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2"/>
          <p:cNvSpPr>
            <a:spLocks noGrp="1" noChangeArrowheads="1"/>
          </p:cNvSpPr>
          <p:nvPr>
            <p:ph type="title" idx="4294967295"/>
          </p:nvPr>
        </p:nvSpPr>
        <p:spPr>
          <a:xfrm>
            <a:off x="489919" y="203116"/>
            <a:ext cx="11094720" cy="871257"/>
          </a:xfrm>
        </p:spPr>
        <p:txBody>
          <a:bodyPr/>
          <a:lstStyle/>
          <a:p>
            <a:pPr algn="ctr" eaLnBrk="1" hangingPunct="1"/>
            <a:endParaRPr lang="en-US" sz="373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4454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02FA73-BD44-48C1-AC3D-9C789E0BC6AB}"/>
              </a:ext>
            </a:extLst>
          </p:cNvPr>
          <p:cNvSpPr>
            <a:spLocks noGrp="1"/>
          </p:cNvSpPr>
          <p:nvPr>
            <p:ph type="dt" sz="half" idx="10"/>
          </p:nvPr>
        </p:nvSpPr>
        <p:spPr/>
        <p:txBody>
          <a:bodyPr/>
          <a:lstStyle>
            <a:lvl1pPr>
              <a:defRPr/>
            </a:lvl1pPr>
          </a:lstStyle>
          <a:p>
            <a:fld id="{8B82F620-747B-4C5B-BD38-EAB6811305C7}" type="datetimeFigureOut">
              <a:rPr lang="en-US" smtClean="0"/>
              <a:t>10/9/2018</a:t>
            </a:fld>
            <a:endParaRPr lang="en-US"/>
          </a:p>
        </p:txBody>
      </p:sp>
      <p:sp>
        <p:nvSpPr>
          <p:cNvPr id="5" name="Footer Placeholder 4">
            <a:extLst>
              <a:ext uri="{FF2B5EF4-FFF2-40B4-BE49-F238E27FC236}">
                <a16:creationId xmlns:a16="http://schemas.microsoft.com/office/drawing/2014/main" id="{DA489C15-B458-4471-8897-BB122EA58F4F}"/>
              </a:ext>
            </a:extLst>
          </p:cNvPr>
          <p:cNvSpPr>
            <a:spLocks noGrp="1"/>
          </p:cNvSpPr>
          <p:nvPr>
            <p:ph type="ftr" sz="quarter" idx="11"/>
          </p:nvPr>
        </p:nvSpPr>
        <p:spPr/>
        <p:txBody>
          <a:bodyPr/>
          <a:lstStyle>
            <a:lvl1pPr>
              <a:defRPr/>
            </a:lvl1pPr>
          </a:lstStyle>
          <a:p>
            <a:r>
              <a:rPr lang="en-US"/>
              <a:t>Presentation Title Footer</a:t>
            </a:r>
            <a:endParaRPr lang="en-US" dirty="0"/>
          </a:p>
        </p:txBody>
      </p:sp>
      <p:sp>
        <p:nvSpPr>
          <p:cNvPr id="6" name="Slide Number Placeholder 5">
            <a:extLst>
              <a:ext uri="{FF2B5EF4-FFF2-40B4-BE49-F238E27FC236}">
                <a16:creationId xmlns:a16="http://schemas.microsoft.com/office/drawing/2014/main" id="{4D2C0B2E-F1C4-46C6-88F8-C8BB1CF7E8D1}"/>
              </a:ext>
            </a:extLst>
          </p:cNvPr>
          <p:cNvSpPr>
            <a:spLocks noGrp="1"/>
          </p:cNvSpPr>
          <p:nvPr>
            <p:ph type="sldNum" sz="quarter" idx="12"/>
          </p:nvPr>
        </p:nvSpPr>
        <p:spPr/>
        <p:txBody>
          <a:bodyPr/>
          <a:lstStyle>
            <a:lvl1pPr>
              <a:defRPr/>
            </a:lvl1pPr>
          </a:lstStyle>
          <a:p>
            <a:fld id="{9275812D-7F67-9E46-A934-73466E00AF73}" type="slidenum">
              <a:rPr lang="en-US" smtClean="0"/>
              <a:pPr/>
              <a:t>‹#›</a:t>
            </a:fld>
            <a:endParaRPr lang="en-US" dirty="0"/>
          </a:p>
        </p:txBody>
      </p:sp>
    </p:spTree>
    <p:extLst>
      <p:ext uri="{BB962C8B-B14F-4D97-AF65-F5344CB8AC3E}">
        <p14:creationId xmlns:p14="http://schemas.microsoft.com/office/powerpoint/2010/main" val="2839310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1314" name="Group 2"/>
          <p:cNvGrpSpPr>
            <a:grpSpLocks/>
          </p:cNvGrpSpPr>
          <p:nvPr/>
        </p:nvGrpSpPr>
        <p:grpSpPr bwMode="auto">
          <a:xfrm>
            <a:off x="1" y="2438401"/>
            <a:ext cx="12012084" cy="1052513"/>
            <a:chOff x="0" y="1536"/>
            <a:chExt cx="5675" cy="663"/>
          </a:xfrm>
        </p:grpSpPr>
        <p:grpSp>
          <p:nvGrpSpPr>
            <p:cNvPr id="141315" name="Group 3"/>
            <p:cNvGrpSpPr>
              <a:grpSpLocks/>
            </p:cNvGrpSpPr>
            <p:nvPr/>
          </p:nvGrpSpPr>
          <p:grpSpPr bwMode="auto">
            <a:xfrm>
              <a:off x="183" y="1604"/>
              <a:ext cx="448" cy="299"/>
              <a:chOff x="720" y="336"/>
              <a:chExt cx="624" cy="432"/>
            </a:xfrm>
          </p:grpSpPr>
          <p:sp>
            <p:nvSpPr>
              <p:cNvPr id="141316"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141317"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grpSp>
        <p:grpSp>
          <p:nvGrpSpPr>
            <p:cNvPr id="141318" name="Group 6"/>
            <p:cNvGrpSpPr>
              <a:grpSpLocks/>
            </p:cNvGrpSpPr>
            <p:nvPr/>
          </p:nvGrpSpPr>
          <p:grpSpPr bwMode="auto">
            <a:xfrm>
              <a:off x="261" y="1870"/>
              <a:ext cx="465" cy="299"/>
              <a:chOff x="912" y="2640"/>
              <a:chExt cx="672" cy="432"/>
            </a:xfrm>
          </p:grpSpPr>
          <p:sp>
            <p:nvSpPr>
              <p:cNvPr id="141319"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141320"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grpSp>
        <p:sp>
          <p:nvSpPr>
            <p:cNvPr id="141321"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141322"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141323"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grpSp>
      <p:sp>
        <p:nvSpPr>
          <p:cNvPr id="141324" name="Rectangle 12"/>
          <p:cNvSpPr>
            <a:spLocks noGrp="1" noChangeArrowheads="1"/>
          </p:cNvSpPr>
          <p:nvPr>
            <p:ph type="ctrTitle"/>
          </p:nvPr>
        </p:nvSpPr>
        <p:spPr>
          <a:xfrm>
            <a:off x="1320800" y="1828800"/>
            <a:ext cx="10363200" cy="1143000"/>
          </a:xfrm>
        </p:spPr>
        <p:txBody>
          <a:bodyPr/>
          <a:lstStyle>
            <a:lvl1pPr>
              <a:defRPr/>
            </a:lvl1pPr>
          </a:lstStyle>
          <a:p>
            <a:pPr lvl="0"/>
            <a:r>
              <a:rPr lang="en-US" noProof="0"/>
              <a:t>Click to edit Master title style</a:t>
            </a:r>
          </a:p>
        </p:txBody>
      </p:sp>
      <p:sp>
        <p:nvSpPr>
          <p:cNvPr id="141325" name="Rectangle 13"/>
          <p:cNvSpPr>
            <a:spLocks noGrp="1" noChangeArrowheads="1"/>
          </p:cNvSpPr>
          <p:nvPr>
            <p:ph type="subTitle" idx="1"/>
          </p:nvPr>
        </p:nvSpPr>
        <p:spPr>
          <a:xfrm>
            <a:off x="1828800" y="3886200"/>
            <a:ext cx="8534400" cy="1752600"/>
          </a:xfrm>
        </p:spPr>
        <p:txBody>
          <a:bodyPr/>
          <a:lstStyle>
            <a:lvl1pPr marL="0" indent="0" algn="ctr">
              <a:buFont typeface="Wingdings" charset="0"/>
              <a:buNone/>
              <a:defRPr/>
            </a:lvl1pPr>
          </a:lstStyle>
          <a:p>
            <a:pPr lvl="0"/>
            <a:r>
              <a:rPr lang="en-US" noProof="0"/>
              <a:t>Click to edit Master subtitle style</a:t>
            </a:r>
          </a:p>
        </p:txBody>
      </p:sp>
      <p:sp>
        <p:nvSpPr>
          <p:cNvPr id="141326" name="Rectangle 14"/>
          <p:cNvSpPr>
            <a:spLocks noGrp="1" noChangeArrowheads="1"/>
          </p:cNvSpPr>
          <p:nvPr>
            <p:ph type="dt" sz="half" idx="2"/>
          </p:nvPr>
        </p:nvSpPr>
        <p:spPr>
          <a:xfrm>
            <a:off x="1320800" y="6248400"/>
            <a:ext cx="2540000" cy="457200"/>
          </a:xfrm>
        </p:spPr>
        <p:txBody>
          <a:bodyPr/>
          <a:lstStyle>
            <a:lvl1pPr>
              <a:defRPr>
                <a:solidFill>
                  <a:schemeClr val="bg2"/>
                </a:solidFill>
              </a:defRPr>
            </a:lvl1pPr>
          </a:lstStyle>
          <a:p>
            <a:fld id="{C76891CA-86D0-6C4A-BDA1-4766952C36B0}" type="datetimeFigureOut">
              <a:rPr lang="en-US" smtClean="0"/>
              <a:t>10/9/2018</a:t>
            </a:fld>
            <a:endParaRPr lang="en-US"/>
          </a:p>
        </p:txBody>
      </p:sp>
      <p:sp>
        <p:nvSpPr>
          <p:cNvPr id="141327" name="Rectangle 15"/>
          <p:cNvSpPr>
            <a:spLocks noGrp="1" noChangeArrowheads="1"/>
          </p:cNvSpPr>
          <p:nvPr>
            <p:ph type="ftr" sz="quarter" idx="3"/>
          </p:nvPr>
        </p:nvSpPr>
        <p:spPr>
          <a:xfrm>
            <a:off x="4572000" y="6248400"/>
            <a:ext cx="3860800" cy="457200"/>
          </a:xfrm>
        </p:spPr>
        <p:txBody>
          <a:bodyPr/>
          <a:lstStyle>
            <a:lvl1pPr>
              <a:defRPr>
                <a:solidFill>
                  <a:schemeClr val="bg2"/>
                </a:solidFill>
              </a:defRPr>
            </a:lvl1pPr>
          </a:lstStyle>
          <a:p>
            <a:endParaRPr lang="en-US"/>
          </a:p>
        </p:txBody>
      </p:sp>
      <p:sp>
        <p:nvSpPr>
          <p:cNvPr id="141328" name="Rectangle 16"/>
          <p:cNvSpPr>
            <a:spLocks noGrp="1" noChangeArrowheads="1"/>
          </p:cNvSpPr>
          <p:nvPr>
            <p:ph type="sldNum" sz="quarter" idx="4"/>
          </p:nvPr>
        </p:nvSpPr>
        <p:spPr>
          <a:xfrm>
            <a:off x="9144000" y="6248400"/>
            <a:ext cx="2540000" cy="457200"/>
          </a:xfrm>
        </p:spPr>
        <p:txBody>
          <a:bodyPr/>
          <a:lstStyle>
            <a:lvl1pPr>
              <a:defRPr>
                <a:solidFill>
                  <a:schemeClr val="bg2"/>
                </a:solidFill>
              </a:defRPr>
            </a:lvl1pPr>
          </a:lstStyle>
          <a:p>
            <a:fld id="{B0F84473-A07A-584E-BC17-0D417170CDCE}" type="slidenum">
              <a:rPr lang="en-US" smtClean="0"/>
              <a:t>‹#›</a:t>
            </a:fld>
            <a:endParaRPr lang="en-US"/>
          </a:p>
        </p:txBody>
      </p:sp>
    </p:spTree>
    <p:extLst>
      <p:ext uri="{BB962C8B-B14F-4D97-AF65-F5344CB8AC3E}">
        <p14:creationId xmlns:p14="http://schemas.microsoft.com/office/powerpoint/2010/main" val="1589051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76891CA-86D0-6C4A-BDA1-4766952C36B0}" type="datetimeFigureOut">
              <a:rPr lang="en-US" smtClean="0"/>
              <a:t>10/9/2018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F84473-A07A-584E-BC17-0D417170CDCE}" type="slidenum">
              <a:rPr lang="en-US" smtClean="0"/>
              <a:t>‹#›</a:t>
            </a:fld>
            <a:endParaRPr lang="en-US"/>
          </a:p>
        </p:txBody>
      </p:sp>
    </p:spTree>
    <p:extLst>
      <p:ext uri="{BB962C8B-B14F-4D97-AF65-F5344CB8AC3E}">
        <p14:creationId xmlns:p14="http://schemas.microsoft.com/office/powerpoint/2010/main" val="3838160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C76891CA-86D0-6C4A-BDA1-4766952C36B0}" type="datetimeFigureOut">
              <a:rPr lang="en-US" smtClean="0"/>
              <a:t>10/9/2018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F84473-A07A-584E-BC17-0D417170CDCE}" type="slidenum">
              <a:rPr lang="en-US" smtClean="0"/>
              <a:t>‹#›</a:t>
            </a:fld>
            <a:endParaRPr lang="en-US"/>
          </a:p>
        </p:txBody>
      </p:sp>
    </p:spTree>
    <p:extLst>
      <p:ext uri="{BB962C8B-B14F-4D97-AF65-F5344CB8AC3E}">
        <p14:creationId xmlns:p14="http://schemas.microsoft.com/office/powerpoint/2010/main" val="267270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6891CA-86D0-6C4A-BDA1-4766952C36B0}" type="datetimeFigureOut">
              <a:rPr lang="en-US" smtClean="0"/>
              <a:t>10/9/2018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0F84473-A07A-584E-BC17-0D417170CDCE}" type="slidenum">
              <a:rPr lang="en-US" smtClean="0"/>
              <a:t>‹#›</a:t>
            </a:fld>
            <a:endParaRPr lang="en-US"/>
          </a:p>
        </p:txBody>
      </p:sp>
    </p:spTree>
    <p:extLst>
      <p:ext uri="{BB962C8B-B14F-4D97-AF65-F5344CB8AC3E}">
        <p14:creationId xmlns:p14="http://schemas.microsoft.com/office/powerpoint/2010/main" val="4147362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76891CA-86D0-6C4A-BDA1-4766952C36B0}" type="datetimeFigureOut">
              <a:rPr lang="en-US" smtClean="0"/>
              <a:t>10/9/2018</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0F84473-A07A-584E-BC17-0D417170CDCE}" type="slidenum">
              <a:rPr lang="en-US" smtClean="0"/>
              <a:t>‹#›</a:t>
            </a:fld>
            <a:endParaRPr lang="en-US"/>
          </a:p>
        </p:txBody>
      </p:sp>
    </p:spTree>
    <p:extLst>
      <p:ext uri="{BB962C8B-B14F-4D97-AF65-F5344CB8AC3E}">
        <p14:creationId xmlns:p14="http://schemas.microsoft.com/office/powerpoint/2010/main" val="1702175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76891CA-86D0-6C4A-BDA1-4766952C36B0}" type="datetimeFigureOut">
              <a:rPr lang="en-US" smtClean="0"/>
              <a:t>10/9/2018</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0F84473-A07A-584E-BC17-0D417170CDCE}" type="slidenum">
              <a:rPr lang="en-US" smtClean="0"/>
              <a:t>‹#›</a:t>
            </a:fld>
            <a:endParaRPr lang="en-US"/>
          </a:p>
        </p:txBody>
      </p:sp>
    </p:spTree>
    <p:extLst>
      <p:ext uri="{BB962C8B-B14F-4D97-AF65-F5344CB8AC3E}">
        <p14:creationId xmlns:p14="http://schemas.microsoft.com/office/powerpoint/2010/main" val="1920315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76891CA-86D0-6C4A-BDA1-4766952C36B0}" type="datetimeFigureOut">
              <a:rPr lang="en-US" smtClean="0"/>
              <a:t>10/9/2018</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0F84473-A07A-584E-BC17-0D417170CDCE}" type="slidenum">
              <a:rPr lang="en-US" smtClean="0"/>
              <a:t>‹#›</a:t>
            </a:fld>
            <a:endParaRPr lang="en-US"/>
          </a:p>
        </p:txBody>
      </p:sp>
    </p:spTree>
    <p:extLst>
      <p:ext uri="{BB962C8B-B14F-4D97-AF65-F5344CB8AC3E}">
        <p14:creationId xmlns:p14="http://schemas.microsoft.com/office/powerpoint/2010/main" val="2752016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C76891CA-86D0-6C4A-BDA1-4766952C36B0}" type="datetimeFigureOut">
              <a:rPr lang="en-US" smtClean="0"/>
              <a:t>10/9/2018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0F84473-A07A-584E-BC17-0D417170CDCE}" type="slidenum">
              <a:rPr lang="en-US" smtClean="0"/>
              <a:t>‹#›</a:t>
            </a:fld>
            <a:endParaRPr lang="en-US"/>
          </a:p>
        </p:txBody>
      </p:sp>
    </p:spTree>
    <p:extLst>
      <p:ext uri="{BB962C8B-B14F-4D97-AF65-F5344CB8AC3E}">
        <p14:creationId xmlns:p14="http://schemas.microsoft.com/office/powerpoint/2010/main" val="4065869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C76891CA-86D0-6C4A-BDA1-4766952C36B0}" type="datetimeFigureOut">
              <a:rPr lang="en-US" smtClean="0"/>
              <a:t>10/9/2018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0F84473-A07A-584E-BC17-0D417170CDCE}" type="slidenum">
              <a:rPr lang="en-US" smtClean="0"/>
              <a:t>‹#›</a:t>
            </a:fld>
            <a:endParaRPr lang="en-US"/>
          </a:p>
        </p:txBody>
      </p:sp>
    </p:spTree>
    <p:extLst>
      <p:ext uri="{BB962C8B-B14F-4D97-AF65-F5344CB8AC3E}">
        <p14:creationId xmlns:p14="http://schemas.microsoft.com/office/powerpoint/2010/main" val="3608089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642" y="6265045"/>
            <a:ext cx="3460300" cy="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p:cNvSpPr>
            <a:spLocks noGrp="1" noChangeArrowheads="1"/>
          </p:cNvSpPr>
          <p:nvPr>
            <p:ph type="sldNum" sz="quarter" idx="10"/>
          </p:nvPr>
        </p:nvSpPr>
        <p:spPr>
          <a:xfrm>
            <a:off x="4727972" y="6316189"/>
            <a:ext cx="2743200" cy="348563"/>
          </a:xfrm>
          <a:noFill/>
          <a:ln>
            <a:noFill/>
          </a:ln>
        </p:spPr>
        <p:txBody>
          <a:bodyPr/>
          <a:lstStyle>
            <a:lvl1pPr>
              <a:defRPr sz="1067">
                <a:solidFill>
                  <a:schemeClr val="tx1"/>
                </a:solidFill>
                <a:latin typeface="Arial" panose="020B0604020202020204" pitchFamily="34" charset="0"/>
                <a:cs typeface="Arial" panose="020B0604020202020204" pitchFamily="34" charset="0"/>
              </a:defRPr>
            </a:lvl1pPr>
          </a:lstStyle>
          <a:p>
            <a:pPr>
              <a:defRPr/>
            </a:pPr>
            <a:fld id="{A38617E1-1E2D-4A80-9DE1-EAB7EC42A3D5}" type="slidenum">
              <a:rPr lang="en-US" smtClean="0">
                <a:solidFill>
                  <a:srgbClr val="000000"/>
                </a:solidFill>
              </a:rPr>
              <a:pPr>
                <a:defRPr/>
              </a:pPr>
              <a:t>‹#›</a:t>
            </a:fld>
            <a:endParaRPr lang="en-US" dirty="0">
              <a:solidFill>
                <a:srgbClr val="000000"/>
              </a:solidFill>
            </a:endParaRPr>
          </a:p>
        </p:txBody>
      </p:sp>
      <p:sp>
        <p:nvSpPr>
          <p:cNvPr id="6" name="Subtitle 2"/>
          <p:cNvSpPr txBox="1">
            <a:spLocks/>
          </p:cNvSpPr>
          <p:nvPr userDrawn="1"/>
        </p:nvSpPr>
        <p:spPr bwMode="auto">
          <a:xfrm>
            <a:off x="6244308" y="1397838"/>
            <a:ext cx="5045992" cy="44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716" tIns="54359" rIns="108716" bIns="54359" numCol="1" anchor="t" anchorCtr="0" compatLnSpc="1">
            <a:prstTxWarp prst="textNoShape">
              <a:avLst/>
            </a:prstTxWarp>
          </a:bodyPr>
          <a:lstStyle>
            <a:lvl1pPr algn="ctr" defTabSz="407681" rtl="0" eaLnBrk="0" fontAlgn="base" hangingPunct="0">
              <a:lnSpc>
                <a:spcPct val="130000"/>
              </a:lnSpc>
              <a:spcBef>
                <a:spcPct val="20000"/>
              </a:spcBef>
              <a:spcAft>
                <a:spcPct val="0"/>
              </a:spcAft>
              <a:buFont typeface="Arial" pitchFamily="34" charset="0"/>
              <a:defRPr sz="900" kern="1200">
                <a:solidFill>
                  <a:schemeClr val="tx2"/>
                </a:solidFill>
                <a:latin typeface="Open Sans Light"/>
                <a:ea typeface="MS PGothic" pitchFamily="34" charset="-128"/>
                <a:cs typeface="Open Sans Light"/>
              </a:defRPr>
            </a:lvl1pPr>
            <a:lvl2pPr marL="40768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2pPr>
            <a:lvl3pPr marL="81536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3pPr>
            <a:lvl4pPr marL="122304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4pPr>
            <a:lvl5pPr marL="163072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5pPr>
            <a:lvl6pPr marL="2242257" indent="-203842" algn="l" defTabSz="407683" rtl="0" eaLnBrk="1" latinLnBrk="0" hangingPunct="1">
              <a:spcBef>
                <a:spcPct val="20000"/>
              </a:spcBef>
              <a:buFont typeface="Arial"/>
              <a:buChar char="•"/>
              <a:defRPr sz="1800" kern="1200">
                <a:solidFill>
                  <a:schemeClr val="tx1"/>
                </a:solidFill>
                <a:latin typeface="+mn-lt"/>
                <a:ea typeface="+mn-ea"/>
                <a:cs typeface="+mn-cs"/>
              </a:defRPr>
            </a:lvl6pPr>
            <a:lvl7pPr marL="2649941" indent="-203842" algn="l" defTabSz="407683" rtl="0" eaLnBrk="1" latinLnBrk="0" hangingPunct="1">
              <a:spcBef>
                <a:spcPct val="20000"/>
              </a:spcBef>
              <a:buFont typeface="Arial"/>
              <a:buChar char="•"/>
              <a:defRPr sz="1800" kern="1200">
                <a:solidFill>
                  <a:schemeClr val="tx1"/>
                </a:solidFill>
                <a:latin typeface="+mn-lt"/>
                <a:ea typeface="+mn-ea"/>
                <a:cs typeface="+mn-cs"/>
              </a:defRPr>
            </a:lvl7pPr>
            <a:lvl8pPr marL="3057625" indent="-203842" algn="l" defTabSz="407683" rtl="0" eaLnBrk="1" latinLnBrk="0" hangingPunct="1">
              <a:spcBef>
                <a:spcPct val="20000"/>
              </a:spcBef>
              <a:buFont typeface="Arial"/>
              <a:buChar char="•"/>
              <a:defRPr sz="1800" kern="1200">
                <a:solidFill>
                  <a:schemeClr val="tx1"/>
                </a:solidFill>
                <a:latin typeface="+mn-lt"/>
                <a:ea typeface="+mn-ea"/>
                <a:cs typeface="+mn-cs"/>
              </a:defRPr>
            </a:lvl8pPr>
            <a:lvl9pPr marL="3465308" indent="-203842" algn="l" defTabSz="407683" rtl="0" eaLnBrk="1" latinLnBrk="0" hangingPunct="1">
              <a:spcBef>
                <a:spcPct val="20000"/>
              </a:spcBef>
              <a:buFont typeface="Arial"/>
              <a:buChar char="•"/>
              <a:defRPr sz="1800" kern="1200">
                <a:solidFill>
                  <a:schemeClr val="tx1"/>
                </a:solidFill>
                <a:latin typeface="+mn-lt"/>
                <a:ea typeface="+mn-ea"/>
                <a:cs typeface="+mn-cs"/>
              </a:defRPr>
            </a:lvl9pPr>
          </a:lstStyle>
          <a:p>
            <a:pPr algn="l" eaLnBrk="1" hangingPunct="1">
              <a:lnSpc>
                <a:spcPct val="100000"/>
              </a:lnSpc>
              <a:spcAft>
                <a:spcPts val="900"/>
              </a:spcAft>
            </a:pPr>
            <a:endParaRPr lang="en-US" altLang="en-US" sz="1733" b="1" dirty="0">
              <a:solidFill>
                <a:srgbClr val="007CC2"/>
              </a:solidFill>
              <a:latin typeface="Arial" pitchFamily="34" charset="0"/>
              <a:cs typeface="Open Sans Light" charset="0"/>
            </a:endParaRPr>
          </a:p>
        </p:txBody>
      </p:sp>
      <p:sp>
        <p:nvSpPr>
          <p:cNvPr id="3" name="Content Placeholder 2"/>
          <p:cNvSpPr>
            <a:spLocks noGrp="1"/>
          </p:cNvSpPr>
          <p:nvPr>
            <p:ph sz="quarter" idx="11"/>
          </p:nvPr>
        </p:nvSpPr>
        <p:spPr>
          <a:xfrm>
            <a:off x="965199" y="1397837"/>
            <a:ext cx="5023104" cy="4462272"/>
          </a:xfrm>
        </p:spPr>
        <p:txBody>
          <a:bodyPr/>
          <a:lstStyle>
            <a:lvl1pPr>
              <a:defRPr sz="1733">
                <a:solidFill>
                  <a:schemeClr val="tx1"/>
                </a:solidFill>
                <a:latin typeface="Arial" panose="020B0604020202020204" pitchFamily="34" charset="0"/>
                <a:cs typeface="Arial" panose="020B0604020202020204" pitchFamily="34" charset="0"/>
              </a:defRPr>
            </a:lvl1pPr>
            <a:lvl2pPr>
              <a:buClr>
                <a:srgbClr val="007CC2"/>
              </a:buClr>
              <a:defRPr sz="1733">
                <a:solidFill>
                  <a:schemeClr val="tx1"/>
                </a:solidFill>
                <a:latin typeface="Arial" panose="020B0604020202020204" pitchFamily="34" charset="0"/>
                <a:cs typeface="Arial" panose="020B0604020202020204" pitchFamily="34" charset="0"/>
              </a:defRPr>
            </a:lvl2pPr>
            <a:lvl3pPr>
              <a:buClr>
                <a:srgbClr val="007CC2"/>
              </a:buClr>
              <a:defRPr sz="1733">
                <a:solidFill>
                  <a:schemeClr val="tx1"/>
                </a:solidFill>
                <a:latin typeface="Arial" panose="020B0604020202020204" pitchFamily="34" charset="0"/>
                <a:cs typeface="Arial" panose="020B0604020202020204" pitchFamily="34" charset="0"/>
              </a:defRPr>
            </a:lvl3pPr>
            <a:lvl4pPr>
              <a:buClr>
                <a:srgbClr val="007CC2"/>
              </a:buClr>
              <a:defRPr sz="1733">
                <a:solidFill>
                  <a:schemeClr val="tx1"/>
                </a:solidFill>
                <a:latin typeface="Arial" panose="020B0604020202020204" pitchFamily="34" charset="0"/>
                <a:cs typeface="Arial" panose="020B0604020202020204" pitchFamily="34" charset="0"/>
              </a:defRPr>
            </a:lvl4pPr>
            <a:lvl5pPr>
              <a:buClr>
                <a:srgbClr val="007CC2"/>
              </a:buClr>
              <a:defRPr sz="1733">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2"/>
          </p:nvPr>
        </p:nvSpPr>
        <p:spPr>
          <a:xfrm>
            <a:off x="6168108" y="1397837"/>
            <a:ext cx="5023104" cy="4462272"/>
          </a:xfrm>
        </p:spPr>
        <p:txBody>
          <a:bodyPr/>
          <a:lstStyle>
            <a:lvl1pPr>
              <a:defRPr sz="1733">
                <a:solidFill>
                  <a:schemeClr val="tx1"/>
                </a:solidFill>
                <a:latin typeface="Arial" panose="020B0604020202020204" pitchFamily="34" charset="0"/>
                <a:cs typeface="Arial" panose="020B0604020202020204" pitchFamily="34" charset="0"/>
              </a:defRPr>
            </a:lvl1pPr>
            <a:lvl2pPr>
              <a:buClr>
                <a:srgbClr val="007CC2"/>
              </a:buClr>
              <a:defRPr sz="1733">
                <a:solidFill>
                  <a:schemeClr val="tx1"/>
                </a:solidFill>
                <a:latin typeface="Arial" panose="020B0604020202020204" pitchFamily="34" charset="0"/>
                <a:cs typeface="Arial" panose="020B0604020202020204" pitchFamily="34" charset="0"/>
              </a:defRPr>
            </a:lvl2pPr>
            <a:lvl3pPr>
              <a:buClr>
                <a:srgbClr val="007CC2"/>
              </a:buClr>
              <a:defRPr sz="1733">
                <a:solidFill>
                  <a:schemeClr val="tx1"/>
                </a:solidFill>
                <a:latin typeface="Arial" panose="020B0604020202020204" pitchFamily="34" charset="0"/>
                <a:cs typeface="Arial" panose="020B0604020202020204" pitchFamily="34" charset="0"/>
              </a:defRPr>
            </a:lvl3pPr>
            <a:lvl4pPr>
              <a:buClr>
                <a:srgbClr val="007CC2"/>
              </a:buClr>
              <a:defRPr sz="1733">
                <a:solidFill>
                  <a:schemeClr val="tx1"/>
                </a:solidFill>
                <a:latin typeface="Arial" panose="020B0604020202020204" pitchFamily="34" charset="0"/>
                <a:cs typeface="Arial" panose="020B0604020202020204" pitchFamily="34" charset="0"/>
              </a:defRPr>
            </a:lvl4pPr>
            <a:lvl5pPr>
              <a:buClr>
                <a:srgbClr val="007CC2"/>
              </a:buClr>
              <a:defRPr sz="1733">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2"/>
          <p:cNvSpPr>
            <a:spLocks noGrp="1" noChangeArrowheads="1"/>
          </p:cNvSpPr>
          <p:nvPr>
            <p:ph type="title" idx="4294967295"/>
          </p:nvPr>
        </p:nvSpPr>
        <p:spPr>
          <a:xfrm>
            <a:off x="489919" y="203116"/>
            <a:ext cx="11094720" cy="871257"/>
          </a:xfrm>
        </p:spPr>
        <p:txBody>
          <a:bodyPr/>
          <a:lstStyle/>
          <a:p>
            <a:pPr algn="ctr" eaLnBrk="1" hangingPunct="1"/>
            <a:endParaRPr lang="en-US" sz="373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134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76891CA-86D0-6C4A-BDA1-4766952C36B0}" type="datetimeFigureOut">
              <a:rPr lang="en-US" smtClean="0"/>
              <a:t>10/9/2018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F84473-A07A-584E-BC17-0D417170CDCE}" type="slidenum">
              <a:rPr lang="en-US" smtClean="0"/>
              <a:t>‹#›</a:t>
            </a:fld>
            <a:endParaRPr lang="en-US"/>
          </a:p>
        </p:txBody>
      </p:sp>
    </p:spTree>
    <p:extLst>
      <p:ext uri="{BB962C8B-B14F-4D97-AF65-F5344CB8AC3E}">
        <p14:creationId xmlns:p14="http://schemas.microsoft.com/office/powerpoint/2010/main" val="2566978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617539"/>
            <a:ext cx="2601384"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617539"/>
            <a:ext cx="7600949" cy="55149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76891CA-86D0-6C4A-BDA1-4766952C36B0}" type="datetimeFigureOut">
              <a:rPr lang="en-US" smtClean="0"/>
              <a:t>10/9/2018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F84473-A07A-584E-BC17-0D417170CDCE}" type="slidenum">
              <a:rPr lang="en-US" smtClean="0"/>
              <a:t>‹#›</a:t>
            </a:fld>
            <a:endParaRPr lang="en-US"/>
          </a:p>
        </p:txBody>
      </p:sp>
    </p:spTree>
    <p:extLst>
      <p:ext uri="{BB962C8B-B14F-4D97-AF65-F5344CB8AC3E}">
        <p14:creationId xmlns:p14="http://schemas.microsoft.com/office/powerpoint/2010/main" val="2236169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60117" y="2017713"/>
            <a:ext cx="5080000" cy="4114800"/>
          </a:xfrm>
        </p:spPr>
        <p:txBody>
          <a:bodyPr/>
          <a:lstStyle/>
          <a:p>
            <a:r>
              <a:rPr lang="en-US"/>
              <a:t>Click icon to add online image</a:t>
            </a:r>
          </a:p>
        </p:txBody>
      </p:sp>
      <p:sp>
        <p:nvSpPr>
          <p:cNvPr id="5" name="Date Placeholder 4"/>
          <p:cNvSpPr>
            <a:spLocks noGrp="1"/>
          </p:cNvSpPr>
          <p:nvPr>
            <p:ph type="dt" sz="half" idx="10"/>
          </p:nvPr>
        </p:nvSpPr>
        <p:spPr>
          <a:xfrm>
            <a:off x="1219200" y="6324600"/>
            <a:ext cx="2540000" cy="457200"/>
          </a:xfrm>
        </p:spPr>
        <p:txBody>
          <a:bodyPr/>
          <a:lstStyle>
            <a:lvl1pPr>
              <a:defRPr/>
            </a:lvl1pPr>
          </a:lstStyle>
          <a:p>
            <a:fld id="{C76891CA-86D0-6C4A-BDA1-4766952C36B0}" type="datetimeFigureOut">
              <a:rPr lang="en-US" smtClean="0"/>
              <a:t>10/9/2018</a:t>
            </a:fld>
            <a:endParaRPr lang="en-US"/>
          </a:p>
        </p:txBody>
      </p:sp>
      <p:sp>
        <p:nvSpPr>
          <p:cNvPr id="6" name="Footer Placeholder 5"/>
          <p:cNvSpPr>
            <a:spLocks noGrp="1"/>
          </p:cNvSpPr>
          <p:nvPr>
            <p:ph type="ftr" sz="quarter" idx="11"/>
          </p:nvPr>
        </p:nvSpPr>
        <p:spPr>
          <a:xfrm>
            <a:off x="4470400" y="63246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9042400" y="6324600"/>
            <a:ext cx="2540000" cy="457200"/>
          </a:xfrm>
        </p:spPr>
        <p:txBody>
          <a:bodyPr/>
          <a:lstStyle>
            <a:lvl1pPr>
              <a:defRPr/>
            </a:lvl1pPr>
          </a:lstStyle>
          <a:p>
            <a:fld id="{B0F84473-A07A-584E-BC17-0D417170CDCE}" type="slidenum">
              <a:rPr lang="en-US" smtClean="0"/>
              <a:t>‹#›</a:t>
            </a:fld>
            <a:endParaRPr lang="en-US"/>
          </a:p>
        </p:txBody>
      </p:sp>
    </p:spTree>
    <p:extLst>
      <p:ext uri="{BB962C8B-B14F-4D97-AF65-F5344CB8AC3E}">
        <p14:creationId xmlns:p14="http://schemas.microsoft.com/office/powerpoint/2010/main" val="3077702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288618" y="5345114"/>
            <a:ext cx="5903383" cy="1512887"/>
            <a:chOff x="2971" y="3367"/>
            <a:chExt cx="2789" cy="953"/>
          </a:xfrm>
        </p:grpSpPr>
        <p:sp>
          <p:nvSpPr>
            <p:cNvPr id="5" name="Freeform 3"/>
            <p:cNvSpPr>
              <a:spLocks/>
            </p:cNvSpPr>
            <p:nvPr/>
          </p:nvSpPr>
          <p:spPr bwMode="ltGray">
            <a:xfrm>
              <a:off x="2971" y="3367"/>
              <a:ext cx="2789" cy="953"/>
            </a:xfrm>
            <a:custGeom>
              <a:avLst/>
              <a:gdLst>
                <a:gd name="T0" fmla="*/ 2813 w 2780"/>
                <a:gd name="T1" fmla="*/ 18 h 953"/>
                <a:gd name="T2" fmla="*/ 2723 w 2780"/>
                <a:gd name="T3" fmla="*/ 24 h 953"/>
                <a:gd name="T4" fmla="*/ 2656 w 2780"/>
                <a:gd name="T5" fmla="*/ 102 h 953"/>
                <a:gd name="T6" fmla="*/ 2551 w 2780"/>
                <a:gd name="T7" fmla="*/ 156 h 953"/>
                <a:gd name="T8" fmla="*/ 2545 w 2780"/>
                <a:gd name="T9" fmla="*/ 222 h 953"/>
                <a:gd name="T10" fmla="*/ 2527 w 2780"/>
                <a:gd name="T11" fmla="*/ 246 h 953"/>
                <a:gd name="T12" fmla="*/ 2509 w 2780"/>
                <a:gd name="T13" fmla="*/ 252 h 953"/>
                <a:gd name="T14" fmla="*/ 2437 w 2780"/>
                <a:gd name="T15" fmla="*/ 210 h 953"/>
                <a:gd name="T16" fmla="*/ 2295 w 2780"/>
                <a:gd name="T17" fmla="*/ 192 h 953"/>
                <a:gd name="T18" fmla="*/ 2271 w 2780"/>
                <a:gd name="T19" fmla="*/ 186 h 953"/>
                <a:gd name="T20" fmla="*/ 2253 w 2780"/>
                <a:gd name="T21" fmla="*/ 192 h 953"/>
                <a:gd name="T22" fmla="*/ 2181 w 2780"/>
                <a:gd name="T23" fmla="*/ 228 h 953"/>
                <a:gd name="T24" fmla="*/ 2145 w 2780"/>
                <a:gd name="T25" fmla="*/ 240 h 953"/>
                <a:gd name="T26" fmla="*/ 2121 w 2780"/>
                <a:gd name="T27" fmla="*/ 246 h 953"/>
                <a:gd name="T28" fmla="*/ 2109 w 2780"/>
                <a:gd name="T29" fmla="*/ 258 h 953"/>
                <a:gd name="T30" fmla="*/ 2109 w 2780"/>
                <a:gd name="T31" fmla="*/ 276 h 953"/>
                <a:gd name="T32" fmla="*/ 2086 w 2780"/>
                <a:gd name="T33" fmla="*/ 300 h 953"/>
                <a:gd name="T34" fmla="*/ 2068 w 2780"/>
                <a:gd name="T35" fmla="*/ 312 h 953"/>
                <a:gd name="T36" fmla="*/ 2056 w 2780"/>
                <a:gd name="T37" fmla="*/ 324 h 953"/>
                <a:gd name="T38" fmla="*/ 2044 w 2780"/>
                <a:gd name="T39" fmla="*/ 336 h 953"/>
                <a:gd name="T40" fmla="*/ 2009 w 2780"/>
                <a:gd name="T41" fmla="*/ 342 h 953"/>
                <a:gd name="T42" fmla="*/ 1943 w 2780"/>
                <a:gd name="T43" fmla="*/ 336 h 953"/>
                <a:gd name="T44" fmla="*/ 1907 w 2780"/>
                <a:gd name="T45" fmla="*/ 330 h 953"/>
                <a:gd name="T46" fmla="*/ 1895 w 2780"/>
                <a:gd name="T47" fmla="*/ 342 h 953"/>
                <a:gd name="T48" fmla="*/ 1883 w 2780"/>
                <a:gd name="T49" fmla="*/ 354 h 953"/>
                <a:gd name="T50" fmla="*/ 1853 w 2780"/>
                <a:gd name="T51" fmla="*/ 360 h 953"/>
                <a:gd name="T52" fmla="*/ 1794 w 2780"/>
                <a:gd name="T53" fmla="*/ 342 h 953"/>
                <a:gd name="T54" fmla="*/ 1770 w 2780"/>
                <a:gd name="T55" fmla="*/ 342 h 953"/>
                <a:gd name="T56" fmla="*/ 1746 w 2780"/>
                <a:gd name="T57" fmla="*/ 354 h 953"/>
                <a:gd name="T58" fmla="*/ 1681 w 2780"/>
                <a:gd name="T59" fmla="*/ 425 h 953"/>
                <a:gd name="T60" fmla="*/ 1639 w 2780"/>
                <a:gd name="T61" fmla="*/ 569 h 953"/>
                <a:gd name="T62" fmla="*/ 1639 w 2780"/>
                <a:gd name="T63" fmla="*/ 593 h 953"/>
                <a:gd name="T64" fmla="*/ 1645 w 2780"/>
                <a:gd name="T65" fmla="*/ 641 h 953"/>
                <a:gd name="T66" fmla="*/ 1663 w 2780"/>
                <a:gd name="T67" fmla="*/ 659 h 953"/>
                <a:gd name="T68" fmla="*/ 1657 w 2780"/>
                <a:gd name="T69" fmla="*/ 671 h 953"/>
                <a:gd name="T70" fmla="*/ 1645 w 2780"/>
                <a:gd name="T71" fmla="*/ 683 h 953"/>
                <a:gd name="T72" fmla="*/ 1567 w 2780"/>
                <a:gd name="T73" fmla="*/ 689 h 953"/>
                <a:gd name="T74" fmla="*/ 1490 w 2780"/>
                <a:gd name="T75" fmla="*/ 629 h 953"/>
                <a:gd name="T76" fmla="*/ 1353 w 2780"/>
                <a:gd name="T77" fmla="*/ 587 h 953"/>
                <a:gd name="T78" fmla="*/ 1204 w 2780"/>
                <a:gd name="T79" fmla="*/ 671 h 953"/>
                <a:gd name="T80" fmla="*/ 1031 w 2780"/>
                <a:gd name="T81" fmla="*/ 731 h 953"/>
                <a:gd name="T82" fmla="*/ 828 w 2780"/>
                <a:gd name="T83" fmla="*/ 743 h 953"/>
                <a:gd name="T84" fmla="*/ 638 w 2780"/>
                <a:gd name="T85" fmla="*/ 701 h 953"/>
                <a:gd name="T86" fmla="*/ 578 w 2780"/>
                <a:gd name="T87" fmla="*/ 695 h 953"/>
                <a:gd name="T88" fmla="*/ 566 w 2780"/>
                <a:gd name="T89" fmla="*/ 701 h 953"/>
                <a:gd name="T90" fmla="*/ 530 w 2780"/>
                <a:gd name="T91" fmla="*/ 731 h 953"/>
                <a:gd name="T92" fmla="*/ 441 w 2780"/>
                <a:gd name="T93" fmla="*/ 809 h 953"/>
                <a:gd name="T94" fmla="*/ 411 w 2780"/>
                <a:gd name="T95" fmla="*/ 821 h 953"/>
                <a:gd name="T96" fmla="*/ 387 w 2780"/>
                <a:gd name="T97" fmla="*/ 821 h 953"/>
                <a:gd name="T98" fmla="*/ 340 w 2780"/>
                <a:gd name="T99" fmla="*/ 827 h 953"/>
                <a:gd name="T100" fmla="*/ 214 w 2780"/>
                <a:gd name="T101" fmla="*/ 851 h 953"/>
                <a:gd name="T102" fmla="*/ 178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25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endParaRPr lang="en-US" sz="1800"/>
            </a:p>
          </p:txBody>
        </p:sp>
        <p:sp>
          <p:nvSpPr>
            <p:cNvPr id="6"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7"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8"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9"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10"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11"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12"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13"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14"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15"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16"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17"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18"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19"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grpSp>
      <p:sp>
        <p:nvSpPr>
          <p:cNvPr id="237586" name="Rectangle 18"/>
          <p:cNvSpPr>
            <a:spLocks noGrp="1" noChangeArrowheads="1"/>
          </p:cNvSpPr>
          <p:nvPr>
            <p:ph type="ctrTitle" sz="quarter"/>
          </p:nvPr>
        </p:nvSpPr>
        <p:spPr>
          <a:xfrm>
            <a:off x="914400" y="1600200"/>
            <a:ext cx="10363200" cy="1828800"/>
          </a:xfrm>
        </p:spPr>
        <p:txBody>
          <a:bodyPr anchor="b"/>
          <a:lstStyle>
            <a:lvl1pPr>
              <a:defRPr sz="5700"/>
            </a:lvl1pPr>
          </a:lstStyle>
          <a:p>
            <a:pPr lvl="0"/>
            <a:r>
              <a:rPr lang="en-US" noProof="0"/>
              <a:t>Click to edit Master title style</a:t>
            </a:r>
          </a:p>
        </p:txBody>
      </p:sp>
      <p:sp>
        <p:nvSpPr>
          <p:cNvPr id="237587" name="Rectangle 19"/>
          <p:cNvSpPr>
            <a:spLocks noGrp="1" noChangeArrowheads="1"/>
          </p:cNvSpPr>
          <p:nvPr>
            <p:ph type="subTitle" sz="quarter" idx="1"/>
          </p:nvPr>
        </p:nvSpPr>
        <p:spPr>
          <a:xfrm>
            <a:off x="1828800" y="3733800"/>
            <a:ext cx="8534400" cy="1752600"/>
          </a:xfrm>
        </p:spPr>
        <p:txBody>
          <a:bodyPr/>
          <a:lstStyle>
            <a:lvl1pPr marL="0" indent="0" algn="ctr">
              <a:buFont typeface="Wingdings" charset="0"/>
              <a:buNone/>
              <a:defRPr sz="3600"/>
            </a:lvl1pPr>
          </a:lstStyle>
          <a:p>
            <a:pPr lvl="0"/>
            <a:r>
              <a:rPr lang="en-US" noProof="0"/>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p>
        </p:txBody>
      </p:sp>
      <p:sp>
        <p:nvSpPr>
          <p:cNvPr id="21" name="Rectangle 21"/>
          <p:cNvSpPr>
            <a:spLocks noGrp="1" noChangeArrowheads="1"/>
          </p:cNvSpPr>
          <p:nvPr>
            <p:ph type="ftr" sz="quarter" idx="11"/>
          </p:nvPr>
        </p:nvSpPr>
        <p:spPr/>
        <p:txBody>
          <a:bodyPr/>
          <a:lstStyle>
            <a:lvl1pPr>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a:lvl1pPr>
          </a:lstStyle>
          <a:p>
            <a:fld id="{A443F9F0-AF5D-E641-80C6-F21ECE852432}" type="slidenum">
              <a:rPr lang="en-US"/>
              <a:pPr/>
              <a:t>‹#›</a:t>
            </a:fld>
            <a:endParaRPr lang="en-US"/>
          </a:p>
        </p:txBody>
      </p:sp>
    </p:spTree>
    <p:extLst>
      <p:ext uri="{BB962C8B-B14F-4D97-AF65-F5344CB8AC3E}">
        <p14:creationId xmlns:p14="http://schemas.microsoft.com/office/powerpoint/2010/main" val="3865678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fld id="{A5BB40F9-5072-974C-A1B0-9A516527F066}" type="slidenum">
              <a:rPr lang="en-US"/>
              <a:pPr/>
              <a:t>‹#›</a:t>
            </a:fld>
            <a:endParaRPr lang="en-US"/>
          </a:p>
        </p:txBody>
      </p:sp>
    </p:spTree>
    <p:extLst>
      <p:ext uri="{BB962C8B-B14F-4D97-AF65-F5344CB8AC3E}">
        <p14:creationId xmlns:p14="http://schemas.microsoft.com/office/powerpoint/2010/main" val="2894271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fld id="{529DDB7D-048E-5B4B-AE1C-E4651AC61132}" type="slidenum">
              <a:rPr lang="en-US"/>
              <a:pPr/>
              <a:t>‹#›</a:t>
            </a:fld>
            <a:endParaRPr lang="en-US"/>
          </a:p>
        </p:txBody>
      </p:sp>
    </p:spTree>
    <p:extLst>
      <p:ext uri="{BB962C8B-B14F-4D97-AF65-F5344CB8AC3E}">
        <p14:creationId xmlns:p14="http://schemas.microsoft.com/office/powerpoint/2010/main" val="1813384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9B40F2D5-FE52-914B-8A76-98D94E1835DB}" type="slidenum">
              <a:rPr lang="en-US"/>
              <a:pPr/>
              <a:t>‹#›</a:t>
            </a:fld>
            <a:endParaRPr lang="en-US"/>
          </a:p>
        </p:txBody>
      </p:sp>
    </p:spTree>
    <p:extLst>
      <p:ext uri="{BB962C8B-B14F-4D97-AF65-F5344CB8AC3E}">
        <p14:creationId xmlns:p14="http://schemas.microsoft.com/office/powerpoint/2010/main" val="476871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fld id="{767AC952-E17A-434E-8DE3-D294038C9D14}" type="slidenum">
              <a:rPr lang="en-US"/>
              <a:pPr/>
              <a:t>‹#›</a:t>
            </a:fld>
            <a:endParaRPr lang="en-US"/>
          </a:p>
        </p:txBody>
      </p:sp>
    </p:spTree>
    <p:extLst>
      <p:ext uri="{BB962C8B-B14F-4D97-AF65-F5344CB8AC3E}">
        <p14:creationId xmlns:p14="http://schemas.microsoft.com/office/powerpoint/2010/main" val="12078807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fld id="{93490883-918D-624B-B237-65DA22D093FC}" type="slidenum">
              <a:rPr lang="en-US"/>
              <a:pPr/>
              <a:t>‹#›</a:t>
            </a:fld>
            <a:endParaRPr lang="en-US"/>
          </a:p>
        </p:txBody>
      </p:sp>
    </p:spTree>
    <p:extLst>
      <p:ext uri="{BB962C8B-B14F-4D97-AF65-F5344CB8AC3E}">
        <p14:creationId xmlns:p14="http://schemas.microsoft.com/office/powerpoint/2010/main" val="17732134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fld id="{2433C061-4E1E-374F-8BC5-8ECF607EEC53}" type="slidenum">
              <a:rPr lang="en-US"/>
              <a:pPr/>
              <a:t>‹#›</a:t>
            </a:fld>
            <a:endParaRPr lang="en-US"/>
          </a:p>
        </p:txBody>
      </p:sp>
    </p:spTree>
    <p:extLst>
      <p:ext uri="{BB962C8B-B14F-4D97-AF65-F5344CB8AC3E}">
        <p14:creationId xmlns:p14="http://schemas.microsoft.com/office/powerpoint/2010/main" val="3838868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642" y="6265045"/>
            <a:ext cx="3460300" cy="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p:cNvSpPr>
            <a:spLocks noGrp="1" noChangeArrowheads="1"/>
          </p:cNvSpPr>
          <p:nvPr>
            <p:ph type="sldNum" sz="quarter" idx="10"/>
          </p:nvPr>
        </p:nvSpPr>
        <p:spPr>
          <a:xfrm>
            <a:off x="4727972" y="6316189"/>
            <a:ext cx="2743200" cy="348563"/>
          </a:xfrm>
          <a:noFill/>
          <a:ln>
            <a:noFill/>
          </a:ln>
        </p:spPr>
        <p:txBody>
          <a:bodyPr/>
          <a:lstStyle>
            <a:lvl1pPr>
              <a:defRPr sz="1067">
                <a:solidFill>
                  <a:schemeClr val="tx1"/>
                </a:solidFill>
                <a:latin typeface="Arial" panose="020B0604020202020204" pitchFamily="34" charset="0"/>
                <a:cs typeface="Arial" panose="020B0604020202020204" pitchFamily="34" charset="0"/>
              </a:defRPr>
            </a:lvl1pPr>
          </a:lstStyle>
          <a:p>
            <a:pPr>
              <a:defRPr/>
            </a:pPr>
            <a:fld id="{A38617E1-1E2D-4A80-9DE1-EAB7EC42A3D5}" type="slidenum">
              <a:rPr lang="en-US" smtClean="0">
                <a:solidFill>
                  <a:srgbClr val="000000"/>
                </a:solidFill>
              </a:rPr>
              <a:pPr>
                <a:defRPr/>
              </a:pPr>
              <a:t>‹#›</a:t>
            </a:fld>
            <a:endParaRPr lang="en-US" dirty="0">
              <a:solidFill>
                <a:srgbClr val="000000"/>
              </a:solidFill>
            </a:endParaRPr>
          </a:p>
        </p:txBody>
      </p:sp>
      <p:sp>
        <p:nvSpPr>
          <p:cNvPr id="10" name="Subtitle 2"/>
          <p:cNvSpPr txBox="1">
            <a:spLocks/>
          </p:cNvSpPr>
          <p:nvPr userDrawn="1"/>
        </p:nvSpPr>
        <p:spPr bwMode="auto">
          <a:xfrm>
            <a:off x="948408" y="1181938"/>
            <a:ext cx="3413760" cy="44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716" tIns="54359" rIns="108716" bIns="54359" numCol="1" anchor="t" anchorCtr="0" compatLnSpc="1">
            <a:prstTxWarp prst="textNoShape">
              <a:avLst/>
            </a:prstTxWarp>
          </a:bodyPr>
          <a:lstStyle>
            <a:lvl1pPr algn="ctr" defTabSz="407681" rtl="0" eaLnBrk="0" fontAlgn="base" hangingPunct="0">
              <a:lnSpc>
                <a:spcPct val="130000"/>
              </a:lnSpc>
              <a:spcBef>
                <a:spcPct val="20000"/>
              </a:spcBef>
              <a:spcAft>
                <a:spcPct val="0"/>
              </a:spcAft>
              <a:buFont typeface="Arial" pitchFamily="34" charset="0"/>
              <a:defRPr sz="900" kern="1200">
                <a:solidFill>
                  <a:schemeClr val="tx2"/>
                </a:solidFill>
                <a:latin typeface="Open Sans Light"/>
                <a:ea typeface="MS PGothic" pitchFamily="34" charset="-128"/>
                <a:cs typeface="Open Sans Light"/>
              </a:defRPr>
            </a:lvl1pPr>
            <a:lvl2pPr marL="40768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2pPr>
            <a:lvl3pPr marL="81536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3pPr>
            <a:lvl4pPr marL="122304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4pPr>
            <a:lvl5pPr marL="163072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5pPr>
            <a:lvl6pPr marL="2242257" indent="-203842" algn="l" defTabSz="407683" rtl="0" eaLnBrk="1" latinLnBrk="0" hangingPunct="1">
              <a:spcBef>
                <a:spcPct val="20000"/>
              </a:spcBef>
              <a:buFont typeface="Arial"/>
              <a:buChar char="•"/>
              <a:defRPr sz="1800" kern="1200">
                <a:solidFill>
                  <a:schemeClr val="tx1"/>
                </a:solidFill>
                <a:latin typeface="+mn-lt"/>
                <a:ea typeface="+mn-ea"/>
                <a:cs typeface="+mn-cs"/>
              </a:defRPr>
            </a:lvl6pPr>
            <a:lvl7pPr marL="2649941" indent="-203842" algn="l" defTabSz="407683" rtl="0" eaLnBrk="1" latinLnBrk="0" hangingPunct="1">
              <a:spcBef>
                <a:spcPct val="20000"/>
              </a:spcBef>
              <a:buFont typeface="Arial"/>
              <a:buChar char="•"/>
              <a:defRPr sz="1800" kern="1200">
                <a:solidFill>
                  <a:schemeClr val="tx1"/>
                </a:solidFill>
                <a:latin typeface="+mn-lt"/>
                <a:ea typeface="+mn-ea"/>
                <a:cs typeface="+mn-cs"/>
              </a:defRPr>
            </a:lvl7pPr>
            <a:lvl8pPr marL="3057625" indent="-203842" algn="l" defTabSz="407683" rtl="0" eaLnBrk="1" latinLnBrk="0" hangingPunct="1">
              <a:spcBef>
                <a:spcPct val="20000"/>
              </a:spcBef>
              <a:buFont typeface="Arial"/>
              <a:buChar char="•"/>
              <a:defRPr sz="1800" kern="1200">
                <a:solidFill>
                  <a:schemeClr val="tx1"/>
                </a:solidFill>
                <a:latin typeface="+mn-lt"/>
                <a:ea typeface="+mn-ea"/>
                <a:cs typeface="+mn-cs"/>
              </a:defRPr>
            </a:lvl8pPr>
            <a:lvl9pPr marL="3465308" indent="-203842" algn="l" defTabSz="407683" rtl="0" eaLnBrk="1" latinLnBrk="0" hangingPunct="1">
              <a:spcBef>
                <a:spcPct val="20000"/>
              </a:spcBef>
              <a:buFont typeface="Arial"/>
              <a:buChar char="•"/>
              <a:defRPr sz="1800" kern="1200">
                <a:solidFill>
                  <a:schemeClr val="tx1"/>
                </a:solidFill>
                <a:latin typeface="+mn-lt"/>
                <a:ea typeface="+mn-ea"/>
                <a:cs typeface="+mn-cs"/>
              </a:defRPr>
            </a:lvl9pPr>
          </a:lstStyle>
          <a:p>
            <a:pPr algn="l" eaLnBrk="1" hangingPunct="1">
              <a:lnSpc>
                <a:spcPct val="100000"/>
              </a:lnSpc>
              <a:spcAft>
                <a:spcPts val="900"/>
              </a:spcAft>
            </a:pPr>
            <a:endParaRPr lang="en-US" altLang="en-US" sz="1733" b="1" dirty="0">
              <a:solidFill>
                <a:srgbClr val="007CC2"/>
              </a:solidFill>
              <a:latin typeface="Arial" pitchFamily="34" charset="0"/>
              <a:cs typeface="Open Sans Light" charset="0"/>
            </a:endParaRPr>
          </a:p>
        </p:txBody>
      </p:sp>
      <p:sp>
        <p:nvSpPr>
          <p:cNvPr id="11" name="Subtitle 2"/>
          <p:cNvSpPr txBox="1">
            <a:spLocks/>
          </p:cNvSpPr>
          <p:nvPr userDrawn="1"/>
        </p:nvSpPr>
        <p:spPr bwMode="auto">
          <a:xfrm>
            <a:off x="723900" y="1193801"/>
            <a:ext cx="3413760" cy="44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716" tIns="54359" rIns="108716" bIns="54359" numCol="1" anchor="t" anchorCtr="0" compatLnSpc="1">
            <a:prstTxWarp prst="textNoShape">
              <a:avLst/>
            </a:prstTxWarp>
          </a:bodyPr>
          <a:lstStyle>
            <a:lvl1pPr algn="ctr" defTabSz="407681" rtl="0" eaLnBrk="0" fontAlgn="base" hangingPunct="0">
              <a:lnSpc>
                <a:spcPct val="130000"/>
              </a:lnSpc>
              <a:spcBef>
                <a:spcPct val="20000"/>
              </a:spcBef>
              <a:spcAft>
                <a:spcPct val="0"/>
              </a:spcAft>
              <a:buFont typeface="Arial" pitchFamily="34" charset="0"/>
              <a:defRPr sz="900" kern="1200">
                <a:solidFill>
                  <a:schemeClr val="tx2"/>
                </a:solidFill>
                <a:latin typeface="Open Sans Light"/>
                <a:ea typeface="MS PGothic" pitchFamily="34" charset="-128"/>
                <a:cs typeface="Open Sans Light"/>
              </a:defRPr>
            </a:lvl1pPr>
            <a:lvl2pPr marL="40768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2pPr>
            <a:lvl3pPr marL="81536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3pPr>
            <a:lvl4pPr marL="122304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4pPr>
            <a:lvl5pPr marL="163072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5pPr>
            <a:lvl6pPr marL="2242257" indent="-203842" algn="l" defTabSz="407683" rtl="0" eaLnBrk="1" latinLnBrk="0" hangingPunct="1">
              <a:spcBef>
                <a:spcPct val="20000"/>
              </a:spcBef>
              <a:buFont typeface="Arial"/>
              <a:buChar char="•"/>
              <a:defRPr sz="1800" kern="1200">
                <a:solidFill>
                  <a:schemeClr val="tx1"/>
                </a:solidFill>
                <a:latin typeface="+mn-lt"/>
                <a:ea typeface="+mn-ea"/>
                <a:cs typeface="+mn-cs"/>
              </a:defRPr>
            </a:lvl6pPr>
            <a:lvl7pPr marL="2649941" indent="-203842" algn="l" defTabSz="407683" rtl="0" eaLnBrk="1" latinLnBrk="0" hangingPunct="1">
              <a:spcBef>
                <a:spcPct val="20000"/>
              </a:spcBef>
              <a:buFont typeface="Arial"/>
              <a:buChar char="•"/>
              <a:defRPr sz="1800" kern="1200">
                <a:solidFill>
                  <a:schemeClr val="tx1"/>
                </a:solidFill>
                <a:latin typeface="+mn-lt"/>
                <a:ea typeface="+mn-ea"/>
                <a:cs typeface="+mn-cs"/>
              </a:defRPr>
            </a:lvl7pPr>
            <a:lvl8pPr marL="3057625" indent="-203842" algn="l" defTabSz="407683" rtl="0" eaLnBrk="1" latinLnBrk="0" hangingPunct="1">
              <a:spcBef>
                <a:spcPct val="20000"/>
              </a:spcBef>
              <a:buFont typeface="Arial"/>
              <a:buChar char="•"/>
              <a:defRPr sz="1800" kern="1200">
                <a:solidFill>
                  <a:schemeClr val="tx1"/>
                </a:solidFill>
                <a:latin typeface="+mn-lt"/>
                <a:ea typeface="+mn-ea"/>
                <a:cs typeface="+mn-cs"/>
              </a:defRPr>
            </a:lvl8pPr>
            <a:lvl9pPr marL="3465308" indent="-203842" algn="l" defTabSz="407683" rtl="0" eaLnBrk="1" latinLnBrk="0" hangingPunct="1">
              <a:spcBef>
                <a:spcPct val="20000"/>
              </a:spcBef>
              <a:buFont typeface="Arial"/>
              <a:buChar char="•"/>
              <a:defRPr sz="1800" kern="1200">
                <a:solidFill>
                  <a:schemeClr val="tx1"/>
                </a:solidFill>
                <a:latin typeface="+mn-lt"/>
                <a:ea typeface="+mn-ea"/>
                <a:cs typeface="+mn-cs"/>
              </a:defRPr>
            </a:lvl9pPr>
          </a:lstStyle>
          <a:p>
            <a:pPr algn="l" eaLnBrk="1" hangingPunct="1">
              <a:lnSpc>
                <a:spcPct val="100000"/>
              </a:lnSpc>
              <a:spcAft>
                <a:spcPts val="900"/>
              </a:spcAft>
            </a:pPr>
            <a:endParaRPr lang="en-US" altLang="en-US" sz="1733" b="1" dirty="0">
              <a:solidFill>
                <a:srgbClr val="007CC2"/>
              </a:solidFill>
              <a:latin typeface="Arial" pitchFamily="34" charset="0"/>
              <a:cs typeface="Open Sans Light" charset="0"/>
            </a:endParaRPr>
          </a:p>
        </p:txBody>
      </p:sp>
      <p:sp>
        <p:nvSpPr>
          <p:cNvPr id="16" name="Content Placeholder 2"/>
          <p:cNvSpPr>
            <a:spLocks noGrp="1"/>
          </p:cNvSpPr>
          <p:nvPr>
            <p:ph sz="quarter" idx="11"/>
          </p:nvPr>
        </p:nvSpPr>
        <p:spPr>
          <a:xfrm>
            <a:off x="838199" y="1258137"/>
            <a:ext cx="3413760" cy="4462272"/>
          </a:xfrm>
        </p:spPr>
        <p:txBody>
          <a:bodyPr/>
          <a:lstStyle>
            <a:lvl1pPr>
              <a:defRPr sz="1733">
                <a:solidFill>
                  <a:schemeClr val="tx1"/>
                </a:solidFill>
                <a:latin typeface="Arial" panose="020B0604020202020204" pitchFamily="34" charset="0"/>
                <a:cs typeface="Arial" panose="020B0604020202020204" pitchFamily="34" charset="0"/>
              </a:defRPr>
            </a:lvl1pPr>
            <a:lvl2pPr>
              <a:buClr>
                <a:srgbClr val="007CC2"/>
              </a:buClr>
              <a:defRPr sz="1733">
                <a:solidFill>
                  <a:schemeClr val="tx1"/>
                </a:solidFill>
                <a:latin typeface="Arial" panose="020B0604020202020204" pitchFamily="34" charset="0"/>
                <a:cs typeface="Arial" panose="020B0604020202020204" pitchFamily="34" charset="0"/>
              </a:defRPr>
            </a:lvl2pPr>
            <a:lvl3pPr>
              <a:buClr>
                <a:srgbClr val="007CC2"/>
              </a:buClr>
              <a:defRPr sz="1733">
                <a:solidFill>
                  <a:schemeClr val="tx1"/>
                </a:solidFill>
                <a:latin typeface="Arial" panose="020B0604020202020204" pitchFamily="34" charset="0"/>
                <a:cs typeface="Arial" panose="020B0604020202020204" pitchFamily="34" charset="0"/>
              </a:defRPr>
            </a:lvl3pPr>
            <a:lvl4pPr>
              <a:buClr>
                <a:srgbClr val="007CC2"/>
              </a:buClr>
              <a:defRPr sz="1733">
                <a:solidFill>
                  <a:schemeClr val="tx1"/>
                </a:solidFill>
                <a:latin typeface="Arial" panose="020B0604020202020204" pitchFamily="34" charset="0"/>
                <a:cs typeface="Arial" panose="020B0604020202020204" pitchFamily="34" charset="0"/>
              </a:defRPr>
            </a:lvl4pPr>
            <a:lvl5pPr>
              <a:buClr>
                <a:srgbClr val="007CC2"/>
              </a:buClr>
              <a:defRPr sz="1733">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2"/>
          </p:nvPr>
        </p:nvSpPr>
        <p:spPr>
          <a:xfrm>
            <a:off x="4483099" y="1245437"/>
            <a:ext cx="3413760" cy="4462272"/>
          </a:xfrm>
        </p:spPr>
        <p:txBody>
          <a:bodyPr/>
          <a:lstStyle>
            <a:lvl1pPr>
              <a:defRPr sz="1733">
                <a:solidFill>
                  <a:schemeClr val="tx1"/>
                </a:solidFill>
                <a:latin typeface="Arial" panose="020B0604020202020204" pitchFamily="34" charset="0"/>
                <a:cs typeface="Arial" panose="020B0604020202020204" pitchFamily="34" charset="0"/>
              </a:defRPr>
            </a:lvl1pPr>
            <a:lvl2pPr>
              <a:buClr>
                <a:srgbClr val="007CC2"/>
              </a:buClr>
              <a:defRPr sz="1733">
                <a:solidFill>
                  <a:schemeClr val="tx1"/>
                </a:solidFill>
                <a:latin typeface="Arial" panose="020B0604020202020204" pitchFamily="34" charset="0"/>
                <a:cs typeface="Arial" panose="020B0604020202020204" pitchFamily="34" charset="0"/>
              </a:defRPr>
            </a:lvl2pPr>
            <a:lvl3pPr>
              <a:buClr>
                <a:srgbClr val="007CC2"/>
              </a:buClr>
              <a:defRPr sz="1733">
                <a:solidFill>
                  <a:schemeClr val="tx1"/>
                </a:solidFill>
                <a:latin typeface="Arial" panose="020B0604020202020204" pitchFamily="34" charset="0"/>
                <a:cs typeface="Arial" panose="020B0604020202020204" pitchFamily="34" charset="0"/>
              </a:defRPr>
            </a:lvl3pPr>
            <a:lvl4pPr>
              <a:buClr>
                <a:srgbClr val="007CC2"/>
              </a:buClr>
              <a:defRPr sz="1733">
                <a:solidFill>
                  <a:schemeClr val="tx1"/>
                </a:solidFill>
                <a:latin typeface="Arial" panose="020B0604020202020204" pitchFamily="34" charset="0"/>
                <a:cs typeface="Arial" panose="020B0604020202020204" pitchFamily="34" charset="0"/>
              </a:defRPr>
            </a:lvl4pPr>
            <a:lvl5pPr>
              <a:buClr>
                <a:srgbClr val="007CC2"/>
              </a:buClr>
              <a:defRPr sz="1733">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13"/>
          </p:nvPr>
        </p:nvSpPr>
        <p:spPr>
          <a:xfrm>
            <a:off x="8121412" y="1245437"/>
            <a:ext cx="3413760" cy="4462272"/>
          </a:xfrm>
        </p:spPr>
        <p:txBody>
          <a:bodyPr/>
          <a:lstStyle>
            <a:lvl1pPr>
              <a:defRPr sz="1733">
                <a:solidFill>
                  <a:schemeClr val="tx1"/>
                </a:solidFill>
                <a:latin typeface="Arial" panose="020B0604020202020204" pitchFamily="34" charset="0"/>
                <a:cs typeface="Arial" panose="020B0604020202020204" pitchFamily="34" charset="0"/>
              </a:defRPr>
            </a:lvl1pPr>
            <a:lvl2pPr>
              <a:buClr>
                <a:srgbClr val="007CC2"/>
              </a:buClr>
              <a:defRPr sz="1733">
                <a:solidFill>
                  <a:schemeClr val="tx1"/>
                </a:solidFill>
                <a:latin typeface="Arial" panose="020B0604020202020204" pitchFamily="34" charset="0"/>
                <a:cs typeface="Arial" panose="020B0604020202020204" pitchFamily="34" charset="0"/>
              </a:defRPr>
            </a:lvl2pPr>
            <a:lvl3pPr>
              <a:buClr>
                <a:srgbClr val="007CC2"/>
              </a:buClr>
              <a:defRPr sz="1733">
                <a:solidFill>
                  <a:schemeClr val="tx1"/>
                </a:solidFill>
                <a:latin typeface="Arial" panose="020B0604020202020204" pitchFamily="34" charset="0"/>
                <a:cs typeface="Arial" panose="020B0604020202020204" pitchFamily="34" charset="0"/>
              </a:defRPr>
            </a:lvl3pPr>
            <a:lvl4pPr>
              <a:buClr>
                <a:srgbClr val="007CC2"/>
              </a:buClr>
              <a:defRPr sz="1733">
                <a:solidFill>
                  <a:schemeClr val="tx1"/>
                </a:solidFill>
                <a:latin typeface="Arial" panose="020B0604020202020204" pitchFamily="34" charset="0"/>
                <a:cs typeface="Arial" panose="020B0604020202020204" pitchFamily="34" charset="0"/>
              </a:defRPr>
            </a:lvl4pPr>
            <a:lvl5pPr>
              <a:buClr>
                <a:srgbClr val="007CC2"/>
              </a:buClr>
              <a:defRPr sz="1733">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2"/>
          <p:cNvSpPr>
            <a:spLocks noGrp="1" noChangeArrowheads="1"/>
          </p:cNvSpPr>
          <p:nvPr>
            <p:ph type="title" idx="4294967295"/>
          </p:nvPr>
        </p:nvSpPr>
        <p:spPr>
          <a:xfrm>
            <a:off x="489919" y="203116"/>
            <a:ext cx="11094720" cy="871257"/>
          </a:xfrm>
        </p:spPr>
        <p:txBody>
          <a:bodyPr/>
          <a:lstStyle/>
          <a:p>
            <a:pPr algn="ctr" eaLnBrk="1" hangingPunct="1"/>
            <a:endParaRPr lang="en-US" sz="373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8313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6905EC91-C8CC-AE41-8869-2F1DDD91837D}" type="slidenum">
              <a:rPr lang="en-US"/>
              <a:pPr/>
              <a:t>‹#›</a:t>
            </a:fld>
            <a:endParaRPr lang="en-US"/>
          </a:p>
        </p:txBody>
      </p:sp>
    </p:spTree>
    <p:extLst>
      <p:ext uri="{BB962C8B-B14F-4D97-AF65-F5344CB8AC3E}">
        <p14:creationId xmlns:p14="http://schemas.microsoft.com/office/powerpoint/2010/main" val="2247820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37530A52-1C47-784D-8CA3-29B92C658714}" type="slidenum">
              <a:rPr lang="en-US"/>
              <a:pPr/>
              <a:t>‹#›</a:t>
            </a:fld>
            <a:endParaRPr lang="en-US"/>
          </a:p>
        </p:txBody>
      </p:sp>
    </p:spTree>
    <p:extLst>
      <p:ext uri="{BB962C8B-B14F-4D97-AF65-F5344CB8AC3E}">
        <p14:creationId xmlns:p14="http://schemas.microsoft.com/office/powerpoint/2010/main" val="1091083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fld id="{227F87DA-CDF3-E04C-B258-CFA31D6DC878}" type="slidenum">
              <a:rPr lang="en-US"/>
              <a:pPr/>
              <a:t>‹#›</a:t>
            </a:fld>
            <a:endParaRPr lang="en-US"/>
          </a:p>
        </p:txBody>
      </p:sp>
    </p:spTree>
    <p:extLst>
      <p:ext uri="{BB962C8B-B14F-4D97-AF65-F5344CB8AC3E}">
        <p14:creationId xmlns:p14="http://schemas.microsoft.com/office/powerpoint/2010/main" val="4089446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fld id="{3D065304-3DB5-AF4B-A80E-861339588C7C}" type="slidenum">
              <a:rPr lang="en-US"/>
              <a:pPr/>
              <a:t>‹#›</a:t>
            </a:fld>
            <a:endParaRPr lang="en-US"/>
          </a:p>
        </p:txBody>
      </p:sp>
    </p:spTree>
    <p:extLst>
      <p:ext uri="{BB962C8B-B14F-4D97-AF65-F5344CB8AC3E}">
        <p14:creationId xmlns:p14="http://schemas.microsoft.com/office/powerpoint/2010/main" val="26073146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51575"/>
            <a:ext cx="2844800" cy="476250"/>
          </a:xfrm>
        </p:spPr>
        <p:txBody>
          <a:bodyPr/>
          <a:lstStyle>
            <a:lvl1pPr>
              <a:defRPr/>
            </a:lvl1pPr>
          </a:lstStyle>
          <a:p>
            <a:pPr>
              <a:defRPr/>
            </a:pPr>
            <a:endParaRPr lang="en-US"/>
          </a:p>
        </p:txBody>
      </p:sp>
      <p:sp>
        <p:nvSpPr>
          <p:cNvPr id="6" name="Slide Number Placeholder 5"/>
          <p:cNvSpPr>
            <a:spLocks noGrp="1"/>
          </p:cNvSpPr>
          <p:nvPr>
            <p:ph type="sldNum" sz="quarter" idx="11"/>
          </p:nvPr>
        </p:nvSpPr>
        <p:spPr>
          <a:xfrm>
            <a:off x="8737600" y="6248400"/>
            <a:ext cx="2844800" cy="476250"/>
          </a:xfrm>
        </p:spPr>
        <p:txBody>
          <a:bodyPr/>
          <a:lstStyle>
            <a:lvl1pPr>
              <a:defRPr/>
            </a:lvl1pPr>
          </a:lstStyle>
          <a:p>
            <a:pPr>
              <a:defRPr/>
            </a:pPr>
            <a:fld id="{185CCE14-1DF4-4AB1-89CF-5019CD6F0496}" type="slidenum">
              <a:rPr lang="en-US"/>
              <a:pPr>
                <a:defRPr/>
              </a:pPr>
              <a:t>‹#›</a:t>
            </a:fld>
            <a:endParaRPr lang="en-US"/>
          </a:p>
        </p:txBody>
      </p:sp>
      <p:sp>
        <p:nvSpPr>
          <p:cNvPr id="7" name="Footer Placeholder 6"/>
          <p:cNvSpPr>
            <a:spLocks noGrp="1"/>
          </p:cNvSpPr>
          <p:nvPr>
            <p:ph type="ftr" sz="quarter" idx="12"/>
          </p:nvPr>
        </p:nvSpPr>
        <p:spPr>
          <a:xfrm>
            <a:off x="4165600" y="6248400"/>
            <a:ext cx="3860800" cy="476250"/>
          </a:xfrm>
        </p:spPr>
        <p:txBody>
          <a:bodyPr/>
          <a:lstStyle>
            <a:lvl1pPr>
              <a:defRPr/>
            </a:lvl1pPr>
          </a:lstStyle>
          <a:p>
            <a:pPr>
              <a:defRPr/>
            </a:pPr>
            <a:endParaRPr lang="en-US"/>
          </a:p>
        </p:txBody>
      </p:sp>
    </p:spTree>
    <p:extLst>
      <p:ext uri="{BB962C8B-B14F-4D97-AF65-F5344CB8AC3E}">
        <p14:creationId xmlns:p14="http://schemas.microsoft.com/office/powerpoint/2010/main" val="463981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9838267" cy="1143000"/>
          </a:xfrm>
        </p:spPr>
        <p:txBody>
          <a:bodyPr/>
          <a:lstStyle/>
          <a:p>
            <a:r>
              <a:rPr lang="en-US"/>
              <a:t>Click to edit Master title style</a:t>
            </a:r>
          </a:p>
        </p:txBody>
      </p:sp>
      <p:sp>
        <p:nvSpPr>
          <p:cNvPr id="3" name="Text Placeholder 2"/>
          <p:cNvSpPr>
            <a:spLocks noGrp="1"/>
          </p:cNvSpPr>
          <p:nvPr>
            <p:ph type="body" sz="half" idx="1"/>
          </p:nvPr>
        </p:nvSpPr>
        <p:spPr>
          <a:xfrm>
            <a:off x="1079500" y="2214563"/>
            <a:ext cx="5202767" cy="3881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485467" y="2214563"/>
            <a:ext cx="5204884" cy="3881437"/>
          </a:xfrm>
        </p:spPr>
        <p:txBody>
          <a:bodyPr/>
          <a:lstStyle/>
          <a:p>
            <a:pPr lvl="0"/>
            <a:endParaRPr lang="en-US" noProof="0"/>
          </a:p>
        </p:txBody>
      </p:sp>
      <p:sp>
        <p:nvSpPr>
          <p:cNvPr id="5" name="Rectangle 108"/>
          <p:cNvSpPr>
            <a:spLocks noGrp="1" noChangeArrowheads="1"/>
          </p:cNvSpPr>
          <p:nvPr>
            <p:ph type="dt" sz="half" idx="10"/>
          </p:nvPr>
        </p:nvSpPr>
        <p:spPr>
          <a:ln/>
        </p:spPr>
        <p:txBody>
          <a:bodyPr/>
          <a:lstStyle>
            <a:lvl1pPr>
              <a:defRPr/>
            </a:lvl1pPr>
          </a:lstStyle>
          <a:p>
            <a:pPr>
              <a:defRPr/>
            </a:pPr>
            <a:endParaRPr lang="en-US"/>
          </a:p>
        </p:txBody>
      </p:sp>
      <p:sp>
        <p:nvSpPr>
          <p:cNvPr id="6" name="Rectangle 109"/>
          <p:cNvSpPr>
            <a:spLocks noGrp="1" noChangeArrowheads="1"/>
          </p:cNvSpPr>
          <p:nvPr>
            <p:ph type="ftr" sz="quarter" idx="11"/>
          </p:nvPr>
        </p:nvSpPr>
        <p:spPr>
          <a:ln/>
        </p:spPr>
        <p:txBody>
          <a:bodyPr/>
          <a:lstStyle>
            <a:lvl1pPr>
              <a:defRPr/>
            </a:lvl1pPr>
          </a:lstStyle>
          <a:p>
            <a:pPr>
              <a:defRPr/>
            </a:pPr>
            <a:endParaRPr lang="en-US"/>
          </a:p>
        </p:txBody>
      </p:sp>
      <p:sp>
        <p:nvSpPr>
          <p:cNvPr id="7" name="Rectangle 110"/>
          <p:cNvSpPr>
            <a:spLocks noGrp="1" noChangeArrowheads="1"/>
          </p:cNvSpPr>
          <p:nvPr>
            <p:ph type="sldNum" sz="quarter" idx="12"/>
          </p:nvPr>
        </p:nvSpPr>
        <p:spPr>
          <a:ln/>
        </p:spPr>
        <p:txBody>
          <a:bodyPr/>
          <a:lstStyle>
            <a:lvl1pPr>
              <a:defRPr/>
            </a:lvl1pPr>
          </a:lstStyle>
          <a:p>
            <a:pPr>
              <a:defRPr/>
            </a:pPr>
            <a:fld id="{A8453F47-D9CE-4B9F-8A86-28F80F0CE88D}" type="slidenum">
              <a:rPr lang="en-US"/>
              <a:pPr>
                <a:defRPr/>
              </a:pPr>
              <a:t>‹#›</a:t>
            </a:fld>
            <a:endParaRPr lang="en-US"/>
          </a:p>
        </p:txBody>
      </p:sp>
    </p:spTree>
    <p:extLst>
      <p:ext uri="{BB962C8B-B14F-4D97-AF65-F5344CB8AC3E}">
        <p14:creationId xmlns:p14="http://schemas.microsoft.com/office/powerpoint/2010/main" val="24910392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9600" y="1447801"/>
            <a:ext cx="10972800"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
          <p:cNvSpPr>
            <a:spLocks noGrp="1"/>
          </p:cNvSpPr>
          <p:nvPr>
            <p:ph type="sldNum" sz="quarter" idx="10"/>
          </p:nvPr>
        </p:nvSpPr>
        <p:spPr>
          <a:xfrm>
            <a:off x="10972800" y="320676"/>
            <a:ext cx="736600" cy="365125"/>
          </a:xfrm>
        </p:spPr>
        <p:txBody>
          <a:bodyPr/>
          <a:lstStyle>
            <a:lvl1pPr>
              <a:defRPr b="1">
                <a:solidFill>
                  <a:srgbClr val="8C9BA3"/>
                </a:solidFill>
                <a:latin typeface="Arial" charset="0"/>
                <a:cs typeface="Arial" charset="0"/>
              </a:defRPr>
            </a:lvl1pPr>
          </a:lstStyle>
          <a:p>
            <a:fld id="{A57623DC-5E1E-EB4E-A2D2-269808D1BC91}" type="slidenum">
              <a:rPr lang="en-US"/>
              <a:pPr/>
              <a:t>‹#›</a:t>
            </a:fld>
            <a:endParaRPr lang="en-US"/>
          </a:p>
        </p:txBody>
      </p:sp>
    </p:spTree>
    <p:extLst>
      <p:ext uri="{BB962C8B-B14F-4D97-AF65-F5344CB8AC3E}">
        <p14:creationId xmlns:p14="http://schemas.microsoft.com/office/powerpoint/2010/main" val="17976189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29682A91-0AC0-45B7-AA54-D8F5FBB64FAB}" type="datetimeFigureOut">
              <a:rPr lang="en-US" smtClean="0">
                <a:solidFill>
                  <a:prstClr val="black">
                    <a:tint val="75000"/>
                  </a:prstClr>
                </a:solidFill>
              </a:rPr>
              <a:pPr/>
              <a:t>10/9/2018</a:t>
            </a:fld>
            <a:endParaRPr lang="en-US">
              <a:solidFill>
                <a:prstClr val="black">
                  <a:tint val="75000"/>
                </a:prstClr>
              </a:solidFill>
            </a:endParaRPr>
          </a:p>
        </p:txBody>
      </p:sp>
      <p:sp>
        <p:nvSpPr>
          <p:cNvPr id="20" name="Footer Placeholder 19"/>
          <p:cNvSpPr>
            <a:spLocks noGrp="1"/>
          </p:cNvSpPr>
          <p:nvPr>
            <p:ph type="ftr" sz="quarter" idx="11"/>
          </p:nvPr>
        </p:nvSpPr>
        <p:spPr/>
        <p:txBody>
          <a:bodyPr/>
          <a:lstStyle/>
          <a:p>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8E682356-3788-49E9-A674-FCD99B1037BA}" type="slidenum">
              <a:rPr lang="en-US" smtClean="0">
                <a:solidFill>
                  <a:prstClr val="black">
                    <a:tint val="75000"/>
                  </a:prstClr>
                </a:solidFill>
              </a:rPr>
              <a:pPr/>
              <a:t>‹#›</a:t>
            </a:fld>
            <a:endParaRPr lang="en-US">
              <a:solidFill>
                <a:prstClr val="black">
                  <a:tint val="75000"/>
                </a:prstClr>
              </a:solidFill>
            </a:endParaRPr>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643455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9682A91-0AC0-45B7-AA54-D8F5FBB64FAB}" type="datetimeFigureOut">
              <a:rPr lang="en-US" smtClean="0">
                <a:solidFill>
                  <a:prstClr val="black">
                    <a:tint val="75000"/>
                  </a:prstClr>
                </a:solidFill>
              </a:rPr>
              <a:pPr/>
              <a:t>10/9/2018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682356-3788-49E9-A674-FCD99B1037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18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9682A91-0AC0-45B7-AA54-D8F5FBB64FAB}" type="datetimeFigureOut">
              <a:rPr lang="en-US" smtClean="0">
                <a:solidFill>
                  <a:prstClr val="black">
                    <a:tint val="75000"/>
                  </a:prstClr>
                </a:solidFill>
              </a:rPr>
              <a:pPr/>
              <a:t>10/9/2018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682356-3788-49E9-A674-FCD99B1037BA}" type="slidenum">
              <a:rPr lang="en-US" smtClean="0">
                <a:solidFill>
                  <a:prstClr val="black">
                    <a:tint val="75000"/>
                  </a:prstClr>
                </a:solidFill>
              </a:rPr>
              <a:pPr/>
              <a:t>‹#›</a:t>
            </a:fld>
            <a:endParaRPr lang="en-US">
              <a:solidFill>
                <a:prstClr val="black">
                  <a:tint val="75000"/>
                </a:prstClr>
              </a:solidFill>
            </a:endParaRPr>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50564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3"/>
          <p:cNvSpPr>
            <a:spLocks noGrp="1" noChangeArrowheads="1"/>
          </p:cNvSpPr>
          <p:nvPr>
            <p:ph type="sldNum" sz="quarter" idx="10"/>
          </p:nvPr>
        </p:nvSpPr>
        <p:spPr>
          <a:xfrm>
            <a:off x="4727972" y="6316189"/>
            <a:ext cx="2743200" cy="348563"/>
          </a:xfrm>
          <a:noFill/>
          <a:ln>
            <a:noFill/>
          </a:ln>
        </p:spPr>
        <p:txBody>
          <a:bodyPr/>
          <a:lstStyle>
            <a:lvl1pPr>
              <a:defRPr sz="1067">
                <a:solidFill>
                  <a:schemeClr val="tx1"/>
                </a:solidFill>
                <a:latin typeface="Arial" panose="020B0604020202020204" pitchFamily="34" charset="0"/>
                <a:cs typeface="Arial" panose="020B0604020202020204" pitchFamily="34" charset="0"/>
              </a:defRPr>
            </a:lvl1pPr>
          </a:lstStyle>
          <a:p>
            <a:pPr>
              <a:defRPr/>
            </a:pPr>
            <a:fld id="{A38617E1-1E2D-4A80-9DE1-EAB7EC42A3D5}" type="slidenum">
              <a:rPr lang="en-US" smtClean="0">
                <a:solidFill>
                  <a:srgbClr val="000000"/>
                </a:solidFill>
              </a:rPr>
              <a:pPr>
                <a:defRPr/>
              </a:pPr>
              <a:t>‹#›</a:t>
            </a:fld>
            <a:endParaRPr lang="en-US" dirty="0">
              <a:solidFill>
                <a:srgbClr val="000000"/>
              </a:solidFill>
            </a:endParaRPr>
          </a:p>
        </p:txBody>
      </p:sp>
      <p:sp>
        <p:nvSpPr>
          <p:cNvPr id="9" name="Content Placeholder 2"/>
          <p:cNvSpPr>
            <a:spLocks noGrp="1"/>
          </p:cNvSpPr>
          <p:nvPr>
            <p:ph sz="quarter" idx="12"/>
          </p:nvPr>
        </p:nvSpPr>
        <p:spPr>
          <a:xfrm>
            <a:off x="8280400" y="0"/>
            <a:ext cx="3911600" cy="6070600"/>
          </a:xfrm>
          <a:blipFill>
            <a:blip r:embed="rId2"/>
            <a:stretch>
              <a:fillRect/>
            </a:stretch>
          </a:blipFill>
        </p:spPr>
        <p:txBody>
          <a:bodyPr/>
          <a:lstStyle>
            <a:lvl1pPr>
              <a:defRPr sz="1733">
                <a:solidFill>
                  <a:schemeClr val="bg1"/>
                </a:solidFill>
                <a:latin typeface="Arial" panose="020B0604020202020204" pitchFamily="34" charset="0"/>
                <a:cs typeface="Arial" panose="020B0604020202020204" pitchFamily="34" charset="0"/>
              </a:defRPr>
            </a:lvl1pPr>
            <a:lvl2pPr>
              <a:buClr>
                <a:schemeClr val="bg1"/>
              </a:buClr>
              <a:defRPr sz="1733">
                <a:solidFill>
                  <a:schemeClr val="bg1"/>
                </a:solidFill>
                <a:latin typeface="Arial" panose="020B0604020202020204" pitchFamily="34" charset="0"/>
                <a:cs typeface="Arial" panose="020B0604020202020204" pitchFamily="34" charset="0"/>
              </a:defRPr>
            </a:lvl2pPr>
            <a:lvl3pPr>
              <a:buClr>
                <a:schemeClr val="bg1"/>
              </a:buClr>
              <a:defRPr sz="1733">
                <a:solidFill>
                  <a:schemeClr val="bg1"/>
                </a:solidFill>
                <a:latin typeface="Arial" panose="020B0604020202020204" pitchFamily="34" charset="0"/>
                <a:cs typeface="Arial" panose="020B0604020202020204" pitchFamily="34" charset="0"/>
              </a:defRPr>
            </a:lvl3pPr>
            <a:lvl4pPr>
              <a:buClr>
                <a:schemeClr val="bg1"/>
              </a:buClr>
              <a:defRPr sz="1733">
                <a:solidFill>
                  <a:schemeClr val="bg1"/>
                </a:solidFill>
                <a:latin typeface="Arial" panose="020B0604020202020204" pitchFamily="34" charset="0"/>
                <a:cs typeface="Arial" panose="020B0604020202020204" pitchFamily="34" charset="0"/>
              </a:defRPr>
            </a:lvl4pPr>
            <a:lvl5pPr>
              <a:buClr>
                <a:schemeClr val="bg1"/>
              </a:buClr>
              <a:defRPr sz="1733">
                <a:solidFill>
                  <a:schemeClr val="bg1"/>
                </a:solidFill>
                <a:latin typeface="Arial" panose="020B0604020202020204" pitchFamily="34" charset="0"/>
                <a:cs typeface="Arial" panose="020B0604020202020204" pitchFamily="34" charset="0"/>
              </a:defRPr>
            </a:lvl5pPr>
          </a:lstStyle>
          <a:p>
            <a:pPr lvl="0"/>
            <a:endParaRPr lang="en-US" dirty="0"/>
          </a:p>
          <a:p>
            <a:pPr lvl="0"/>
            <a:endParaRPr lang="en-US" dirty="0"/>
          </a:p>
          <a:p>
            <a:pPr lvl="0"/>
            <a:endParaRPr lang="en-US" dirty="0"/>
          </a:p>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1"/>
          </p:nvPr>
        </p:nvSpPr>
        <p:spPr>
          <a:xfrm>
            <a:off x="-1" y="0"/>
            <a:ext cx="1422401" cy="6858000"/>
          </a:xfrm>
          <a:solidFill>
            <a:srgbClr val="007CC2"/>
          </a:solidFill>
        </p:spPr>
        <p:txBody>
          <a:bodyPr/>
          <a:lstStyle>
            <a:lvl1pPr>
              <a:defRPr sz="1733">
                <a:latin typeface="Arial" panose="020B0604020202020204" pitchFamily="34" charset="0"/>
                <a:cs typeface="Arial" panose="020B0604020202020204" pitchFamily="34" charset="0"/>
              </a:defRPr>
            </a:lvl1pPr>
          </a:lstStyle>
          <a:p>
            <a:pPr lvl="0"/>
            <a:endParaRPr lang="en-US" dirty="0"/>
          </a:p>
          <a:p>
            <a:pPr lvl="0"/>
            <a:endParaRPr lang="en-US" dirty="0"/>
          </a:p>
          <a:p>
            <a:pPr lvl="0"/>
            <a:endParaRPr lang="en-US" dirty="0"/>
          </a:p>
          <a:p>
            <a:pPr lvl="0"/>
            <a:endParaRPr lang="en-US" dirty="0"/>
          </a:p>
          <a:p>
            <a:pPr lvl="0"/>
            <a:endParaRPr lang="en-US" dirty="0"/>
          </a:p>
          <a:p>
            <a:pPr lvl="0"/>
            <a:endParaRPr lang="en-US" dirty="0"/>
          </a:p>
          <a:p>
            <a:pPr lvl="2"/>
            <a:endParaRPr lang="en-US" dirty="0"/>
          </a:p>
        </p:txBody>
      </p:sp>
      <p:sp>
        <p:nvSpPr>
          <p:cNvPr id="14" name="Content Placeholder 2"/>
          <p:cNvSpPr>
            <a:spLocks noGrp="1"/>
          </p:cNvSpPr>
          <p:nvPr>
            <p:ph sz="quarter" idx="13"/>
          </p:nvPr>
        </p:nvSpPr>
        <p:spPr>
          <a:xfrm>
            <a:off x="1574798" y="1258137"/>
            <a:ext cx="6578601" cy="4462272"/>
          </a:xfrm>
        </p:spPr>
        <p:txBody>
          <a:bodyPr/>
          <a:lstStyle>
            <a:lvl1pPr>
              <a:defRPr sz="1733">
                <a:solidFill>
                  <a:schemeClr val="tx1"/>
                </a:solidFill>
                <a:latin typeface="Arial" panose="020B0604020202020204" pitchFamily="34" charset="0"/>
                <a:cs typeface="Arial" panose="020B0604020202020204" pitchFamily="34" charset="0"/>
              </a:defRPr>
            </a:lvl1pPr>
            <a:lvl2pPr>
              <a:buClr>
                <a:srgbClr val="007CC2"/>
              </a:buClr>
              <a:defRPr sz="1733">
                <a:solidFill>
                  <a:schemeClr val="tx1"/>
                </a:solidFill>
                <a:latin typeface="Arial" panose="020B0604020202020204" pitchFamily="34" charset="0"/>
                <a:cs typeface="Arial" panose="020B0604020202020204" pitchFamily="34" charset="0"/>
              </a:defRPr>
            </a:lvl2pPr>
            <a:lvl3pPr>
              <a:buClr>
                <a:srgbClr val="007CC2"/>
              </a:buClr>
              <a:defRPr sz="1733">
                <a:solidFill>
                  <a:schemeClr val="tx1"/>
                </a:solidFill>
                <a:latin typeface="Arial" panose="020B0604020202020204" pitchFamily="34" charset="0"/>
                <a:cs typeface="Arial" panose="020B0604020202020204" pitchFamily="34" charset="0"/>
              </a:defRPr>
            </a:lvl3pPr>
            <a:lvl4pPr>
              <a:buClr>
                <a:srgbClr val="007CC2"/>
              </a:buClr>
              <a:defRPr sz="1733">
                <a:solidFill>
                  <a:schemeClr val="tx1"/>
                </a:solidFill>
                <a:latin typeface="Arial" panose="020B0604020202020204" pitchFamily="34" charset="0"/>
                <a:cs typeface="Arial" panose="020B0604020202020204" pitchFamily="34" charset="0"/>
              </a:defRPr>
            </a:lvl4pPr>
            <a:lvl5pPr>
              <a:buClr>
                <a:srgbClr val="007CC2"/>
              </a:buClr>
              <a:defRPr sz="1733">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Rectangle 2"/>
          <p:cNvSpPr>
            <a:spLocks noGrp="1" noChangeArrowheads="1"/>
          </p:cNvSpPr>
          <p:nvPr>
            <p:ph type="title" idx="4294967295"/>
          </p:nvPr>
        </p:nvSpPr>
        <p:spPr>
          <a:xfrm>
            <a:off x="1422400" y="203116"/>
            <a:ext cx="6858000" cy="871257"/>
          </a:xfrm>
        </p:spPr>
        <p:txBody>
          <a:bodyPr/>
          <a:lstStyle/>
          <a:p>
            <a:pPr algn="ctr" eaLnBrk="1" hangingPunct="1"/>
            <a:endParaRPr lang="en-US" sz="3733" dirty="0">
              <a:latin typeface="Arial" panose="020B0604020202020204" pitchFamily="34" charset="0"/>
              <a:cs typeface="Arial" panose="020B0604020202020204" pitchFamily="34" charset="0"/>
            </a:endParaRPr>
          </a:p>
        </p:txBody>
      </p:sp>
      <p:sp>
        <p:nvSpPr>
          <p:cNvPr id="3" name="TextBox 2"/>
          <p:cNvSpPr txBox="1"/>
          <p:nvPr userDrawn="1"/>
        </p:nvSpPr>
        <p:spPr>
          <a:xfrm>
            <a:off x="8280401" y="6067773"/>
            <a:ext cx="3911600" cy="461665"/>
          </a:xfrm>
          <a:prstGeom prst="rect">
            <a:avLst/>
          </a:prstGeom>
          <a:solidFill>
            <a:srgbClr val="007CC2"/>
          </a:solidFill>
        </p:spPr>
        <p:txBody>
          <a:bodyPr wrap="square" rtlCol="0">
            <a:spAutoFit/>
          </a:bodyPr>
          <a:lstStyle/>
          <a:p>
            <a:pPr fontAlgn="base">
              <a:spcBef>
                <a:spcPct val="0"/>
              </a:spcBef>
              <a:spcAft>
                <a:spcPct val="0"/>
              </a:spcAft>
            </a:pPr>
            <a:endParaRPr lang="en-US" sz="2400" b="1" dirty="0">
              <a:solidFill>
                <a:srgbClr val="000000"/>
              </a:solidFill>
              <a:latin typeface="ＭＳ Ｐゴシック" pitchFamily="34" charset="-128"/>
              <a:cs typeface="Arial" charset="0"/>
            </a:endParaRPr>
          </a:p>
        </p:txBody>
      </p:sp>
      <p:pic>
        <p:nvPicPr>
          <p:cNvPr id="10" name="Picture 9"/>
          <p:cNvPicPr/>
          <p:nvPr userDrawn="1"/>
        </p:nvPicPr>
        <p:blipFill>
          <a:blip r:embed="rId3" cstate="print">
            <a:extLst>
              <a:ext uri="{28A0092B-C50C-407E-A947-70E740481C1C}">
                <a14:useLocalDpi xmlns:a14="http://schemas.microsoft.com/office/drawing/2010/main" val="0"/>
              </a:ext>
            </a:extLst>
          </a:blip>
          <a:stretch>
            <a:fillRect/>
          </a:stretch>
        </p:blipFill>
        <p:spPr>
          <a:xfrm>
            <a:off x="8426597" y="6265045"/>
            <a:ext cx="3432387" cy="450427"/>
          </a:xfrm>
          <a:prstGeom prst="rect">
            <a:avLst/>
          </a:prstGeom>
        </p:spPr>
      </p:pic>
    </p:spTree>
    <p:extLst>
      <p:ext uri="{BB962C8B-B14F-4D97-AF65-F5344CB8AC3E}">
        <p14:creationId xmlns:p14="http://schemas.microsoft.com/office/powerpoint/2010/main" val="35590960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9682A91-0AC0-45B7-AA54-D8F5FBB64FAB}" type="datetimeFigureOut">
              <a:rPr lang="en-US" smtClean="0">
                <a:solidFill>
                  <a:prstClr val="black">
                    <a:tint val="75000"/>
                  </a:prstClr>
                </a:solidFill>
              </a:rPr>
              <a:pPr/>
              <a:t>10/9/2018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682356-3788-49E9-A674-FCD99B1037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0495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9682A91-0AC0-45B7-AA54-D8F5FBB64FAB}" type="datetimeFigureOut">
              <a:rPr lang="en-US" smtClean="0">
                <a:solidFill>
                  <a:prstClr val="black">
                    <a:tint val="75000"/>
                  </a:prstClr>
                </a:solidFill>
              </a:rPr>
              <a:pPr/>
              <a:t>10/9/2018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E682356-3788-49E9-A674-FCD99B1037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3802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29682A91-0AC0-45B7-AA54-D8F5FBB64FAB}" type="datetimeFigureOut">
              <a:rPr lang="en-US" smtClean="0">
                <a:solidFill>
                  <a:prstClr val="black">
                    <a:tint val="75000"/>
                  </a:prstClr>
                </a:solidFill>
              </a:rPr>
              <a:pPr/>
              <a:t>10/9/2018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E682356-3788-49E9-A674-FCD99B1037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92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29682A91-0AC0-45B7-AA54-D8F5FBB64FAB}" type="datetimeFigureOut">
              <a:rPr lang="en-US" smtClean="0">
                <a:solidFill>
                  <a:prstClr val="black">
                    <a:tint val="75000"/>
                  </a:prstClr>
                </a:solidFill>
              </a:rPr>
              <a:pPr/>
              <a:t>10/9/2018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E682356-3788-49E9-A674-FCD99B1037BA}" type="slidenum">
              <a:rPr lang="en-US" smtClean="0">
                <a:solidFill>
                  <a:prstClr val="black">
                    <a:tint val="75000"/>
                  </a:prstClr>
                </a:solidFill>
              </a:rPr>
              <a:pPr/>
              <a:t>‹#›</a:t>
            </a:fld>
            <a:endParaRPr lang="en-US">
              <a:solidFill>
                <a:prstClr val="black">
                  <a:tint val="75000"/>
                </a:prstClr>
              </a:solidFill>
            </a:endParaRPr>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961920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9682A91-0AC0-45B7-AA54-D8F5FBB64FAB}" type="datetimeFigureOut">
              <a:rPr lang="en-US" smtClean="0">
                <a:solidFill>
                  <a:prstClr val="black">
                    <a:tint val="75000"/>
                  </a:prstClr>
                </a:solidFill>
              </a:rPr>
              <a:pPr/>
              <a:t>10/9/2018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682356-3788-49E9-A674-FCD99B1037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6425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29682A91-0AC0-45B7-AA54-D8F5FBB64FAB}" type="datetimeFigureOut">
              <a:rPr lang="en-US" smtClean="0">
                <a:solidFill>
                  <a:prstClr val="black">
                    <a:tint val="75000"/>
                  </a:prstClr>
                </a:solidFill>
              </a:rPr>
              <a:pPr/>
              <a:t>10/9/2018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682356-3788-49E9-A674-FCD99B1037BA}"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Drag picture to placeholder or click icon to add</a:t>
            </a:r>
            <a:endParaRPr kumimoji="0" lang="en-US" dirty="0"/>
          </a:p>
        </p:txBody>
      </p:sp>
      <p:sp>
        <p:nvSpPr>
          <p:cNvPr id="9" name="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42329525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9682A91-0AC0-45B7-AA54-D8F5FBB64FAB}" type="datetimeFigureOut">
              <a:rPr lang="en-US" smtClean="0">
                <a:solidFill>
                  <a:prstClr val="black">
                    <a:tint val="75000"/>
                  </a:prstClr>
                </a:solidFill>
              </a:rPr>
              <a:pPr/>
              <a:t>10/9/2018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682356-3788-49E9-A674-FCD99B1037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2618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9682A91-0AC0-45B7-AA54-D8F5FBB64FAB}" type="datetimeFigureOut">
              <a:rPr lang="en-US" smtClean="0">
                <a:solidFill>
                  <a:prstClr val="black">
                    <a:tint val="75000"/>
                  </a:prstClr>
                </a:solidFill>
              </a:rPr>
              <a:pPr/>
              <a:t>10/9/2018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682356-3788-49E9-A674-FCD99B1037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6456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1314" name="Group 2"/>
          <p:cNvGrpSpPr>
            <a:grpSpLocks/>
          </p:cNvGrpSpPr>
          <p:nvPr/>
        </p:nvGrpSpPr>
        <p:grpSpPr bwMode="auto">
          <a:xfrm>
            <a:off x="1" y="2438401"/>
            <a:ext cx="12012084" cy="1052513"/>
            <a:chOff x="0" y="1536"/>
            <a:chExt cx="5675" cy="663"/>
          </a:xfrm>
        </p:grpSpPr>
        <p:grpSp>
          <p:nvGrpSpPr>
            <p:cNvPr id="141315" name="Group 3"/>
            <p:cNvGrpSpPr>
              <a:grpSpLocks/>
            </p:cNvGrpSpPr>
            <p:nvPr/>
          </p:nvGrpSpPr>
          <p:grpSpPr bwMode="auto">
            <a:xfrm>
              <a:off x="183" y="1604"/>
              <a:ext cx="448" cy="299"/>
              <a:chOff x="720" y="336"/>
              <a:chExt cx="624" cy="432"/>
            </a:xfrm>
          </p:grpSpPr>
          <p:sp>
            <p:nvSpPr>
              <p:cNvPr id="141316"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141317"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grpSp>
        <p:grpSp>
          <p:nvGrpSpPr>
            <p:cNvPr id="141318" name="Group 6"/>
            <p:cNvGrpSpPr>
              <a:grpSpLocks/>
            </p:cNvGrpSpPr>
            <p:nvPr/>
          </p:nvGrpSpPr>
          <p:grpSpPr bwMode="auto">
            <a:xfrm>
              <a:off x="261" y="1870"/>
              <a:ext cx="465" cy="299"/>
              <a:chOff x="912" y="2640"/>
              <a:chExt cx="672" cy="432"/>
            </a:xfrm>
          </p:grpSpPr>
          <p:sp>
            <p:nvSpPr>
              <p:cNvPr id="141319"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141320"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grpSp>
        <p:sp>
          <p:nvSpPr>
            <p:cNvPr id="141321"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141322"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141323"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grpSp>
      <p:sp>
        <p:nvSpPr>
          <p:cNvPr id="141324" name="Rectangle 12"/>
          <p:cNvSpPr>
            <a:spLocks noGrp="1" noChangeArrowheads="1"/>
          </p:cNvSpPr>
          <p:nvPr>
            <p:ph type="ctrTitle"/>
          </p:nvPr>
        </p:nvSpPr>
        <p:spPr>
          <a:xfrm>
            <a:off x="1320800" y="1828800"/>
            <a:ext cx="10363200" cy="1143000"/>
          </a:xfrm>
        </p:spPr>
        <p:txBody>
          <a:bodyPr/>
          <a:lstStyle>
            <a:lvl1pPr>
              <a:defRPr/>
            </a:lvl1pPr>
          </a:lstStyle>
          <a:p>
            <a:pPr lvl="0"/>
            <a:r>
              <a:rPr lang="en-US" noProof="0"/>
              <a:t>Click to edit Master title style</a:t>
            </a:r>
          </a:p>
        </p:txBody>
      </p:sp>
      <p:sp>
        <p:nvSpPr>
          <p:cNvPr id="141325" name="Rectangle 13"/>
          <p:cNvSpPr>
            <a:spLocks noGrp="1" noChangeArrowheads="1"/>
          </p:cNvSpPr>
          <p:nvPr>
            <p:ph type="subTitle" idx="1"/>
          </p:nvPr>
        </p:nvSpPr>
        <p:spPr>
          <a:xfrm>
            <a:off x="1828800" y="3886200"/>
            <a:ext cx="8534400" cy="1752600"/>
          </a:xfrm>
        </p:spPr>
        <p:txBody>
          <a:bodyPr/>
          <a:lstStyle>
            <a:lvl1pPr marL="0" indent="0" algn="ctr">
              <a:buFont typeface="Wingdings" charset="0"/>
              <a:buNone/>
              <a:defRPr/>
            </a:lvl1pPr>
          </a:lstStyle>
          <a:p>
            <a:pPr lvl="0"/>
            <a:r>
              <a:rPr lang="en-US" noProof="0"/>
              <a:t>Click to edit Master subtitle style</a:t>
            </a:r>
          </a:p>
        </p:txBody>
      </p:sp>
      <p:sp>
        <p:nvSpPr>
          <p:cNvPr id="141326" name="Rectangle 14"/>
          <p:cNvSpPr>
            <a:spLocks noGrp="1" noChangeArrowheads="1"/>
          </p:cNvSpPr>
          <p:nvPr>
            <p:ph type="dt" sz="half" idx="2"/>
          </p:nvPr>
        </p:nvSpPr>
        <p:spPr>
          <a:xfrm>
            <a:off x="1320800" y="6248400"/>
            <a:ext cx="2540000" cy="457200"/>
          </a:xfrm>
        </p:spPr>
        <p:txBody>
          <a:bodyPr/>
          <a:lstStyle>
            <a:lvl1pPr>
              <a:defRPr>
                <a:solidFill>
                  <a:schemeClr val="bg2"/>
                </a:solidFill>
              </a:defRPr>
            </a:lvl1pPr>
          </a:lstStyle>
          <a:p>
            <a:fld id="{1A49BA86-120E-4236-BE95-07984E838A74}" type="datetimeFigureOut">
              <a:rPr lang="en-US" smtClean="0">
                <a:solidFill>
                  <a:prstClr val="black">
                    <a:tint val="75000"/>
                  </a:prstClr>
                </a:solidFill>
              </a:rPr>
              <a:pPr/>
              <a:t>10/9/2018</a:t>
            </a:fld>
            <a:endParaRPr lang="en-US">
              <a:solidFill>
                <a:prstClr val="black">
                  <a:tint val="75000"/>
                </a:prstClr>
              </a:solidFill>
            </a:endParaRPr>
          </a:p>
        </p:txBody>
      </p:sp>
      <p:sp>
        <p:nvSpPr>
          <p:cNvPr id="141327" name="Rectangle 15"/>
          <p:cNvSpPr>
            <a:spLocks noGrp="1" noChangeArrowheads="1"/>
          </p:cNvSpPr>
          <p:nvPr>
            <p:ph type="ftr" sz="quarter" idx="3"/>
          </p:nvPr>
        </p:nvSpPr>
        <p:spPr>
          <a:xfrm>
            <a:off x="4572000" y="6248400"/>
            <a:ext cx="3860800" cy="457200"/>
          </a:xfrm>
        </p:spPr>
        <p:txBody>
          <a:bodyPr/>
          <a:lstStyle>
            <a:lvl1pPr>
              <a:defRPr>
                <a:solidFill>
                  <a:schemeClr val="bg2"/>
                </a:solidFill>
              </a:defRPr>
            </a:lvl1pPr>
          </a:lstStyle>
          <a:p>
            <a:endParaRPr lang="en-US">
              <a:solidFill>
                <a:prstClr val="black">
                  <a:tint val="75000"/>
                </a:prstClr>
              </a:solidFill>
            </a:endParaRPr>
          </a:p>
        </p:txBody>
      </p:sp>
      <p:sp>
        <p:nvSpPr>
          <p:cNvPr id="141328" name="Rectangle 16"/>
          <p:cNvSpPr>
            <a:spLocks noGrp="1" noChangeArrowheads="1"/>
          </p:cNvSpPr>
          <p:nvPr>
            <p:ph type="sldNum" sz="quarter" idx="4"/>
          </p:nvPr>
        </p:nvSpPr>
        <p:spPr>
          <a:xfrm>
            <a:off x="9144000" y="6248400"/>
            <a:ext cx="2540000" cy="457200"/>
          </a:xfrm>
        </p:spPr>
        <p:txBody>
          <a:bodyPr/>
          <a:lstStyle>
            <a:lvl1pPr>
              <a:defRPr>
                <a:solidFill>
                  <a:schemeClr val="bg2"/>
                </a:solidFill>
              </a:defRPr>
            </a:lvl1pPr>
          </a:lstStyle>
          <a:p>
            <a:fld id="{6C89E93F-9FDD-4AE3-80E8-7C3C94E21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1495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A49BA86-120E-4236-BE95-07984E838A74}" type="datetimeFigureOut">
              <a:rPr lang="en-US" smtClean="0">
                <a:solidFill>
                  <a:prstClr val="black">
                    <a:tint val="75000"/>
                  </a:prstClr>
                </a:solidFill>
              </a:rPr>
              <a:pPr/>
              <a:t>10/9/2018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C89E93F-9FDD-4AE3-80E8-7C3C94E21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40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1" name="Subtitle 2"/>
          <p:cNvSpPr txBox="1">
            <a:spLocks/>
          </p:cNvSpPr>
          <p:nvPr userDrawn="1"/>
        </p:nvSpPr>
        <p:spPr bwMode="auto">
          <a:xfrm>
            <a:off x="948408" y="1181938"/>
            <a:ext cx="10326931" cy="44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716" tIns="54359" rIns="108716" bIns="54359" numCol="1" anchor="t" anchorCtr="0" compatLnSpc="1">
            <a:prstTxWarp prst="textNoShape">
              <a:avLst/>
            </a:prstTxWarp>
          </a:bodyPr>
          <a:lstStyle>
            <a:lvl1pPr algn="ctr" defTabSz="407681" rtl="0" eaLnBrk="0" fontAlgn="base" hangingPunct="0">
              <a:lnSpc>
                <a:spcPct val="130000"/>
              </a:lnSpc>
              <a:spcBef>
                <a:spcPct val="20000"/>
              </a:spcBef>
              <a:spcAft>
                <a:spcPct val="0"/>
              </a:spcAft>
              <a:buFont typeface="Arial" pitchFamily="34" charset="0"/>
              <a:defRPr sz="900" kern="1200">
                <a:solidFill>
                  <a:schemeClr val="tx2"/>
                </a:solidFill>
                <a:latin typeface="Open Sans Light"/>
                <a:ea typeface="MS PGothic" pitchFamily="34" charset="-128"/>
                <a:cs typeface="Open Sans Light"/>
              </a:defRPr>
            </a:lvl1pPr>
            <a:lvl2pPr marL="40768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2pPr>
            <a:lvl3pPr marL="81536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3pPr>
            <a:lvl4pPr marL="122304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4pPr>
            <a:lvl5pPr marL="163072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5pPr>
            <a:lvl6pPr marL="2242257" indent="-203842" algn="l" defTabSz="407683" rtl="0" eaLnBrk="1" latinLnBrk="0" hangingPunct="1">
              <a:spcBef>
                <a:spcPct val="20000"/>
              </a:spcBef>
              <a:buFont typeface="Arial"/>
              <a:buChar char="•"/>
              <a:defRPr sz="1800" kern="1200">
                <a:solidFill>
                  <a:schemeClr val="tx1"/>
                </a:solidFill>
                <a:latin typeface="+mn-lt"/>
                <a:ea typeface="+mn-ea"/>
                <a:cs typeface="+mn-cs"/>
              </a:defRPr>
            </a:lvl6pPr>
            <a:lvl7pPr marL="2649941" indent="-203842" algn="l" defTabSz="407683" rtl="0" eaLnBrk="1" latinLnBrk="0" hangingPunct="1">
              <a:spcBef>
                <a:spcPct val="20000"/>
              </a:spcBef>
              <a:buFont typeface="Arial"/>
              <a:buChar char="•"/>
              <a:defRPr sz="1800" kern="1200">
                <a:solidFill>
                  <a:schemeClr val="tx1"/>
                </a:solidFill>
                <a:latin typeface="+mn-lt"/>
                <a:ea typeface="+mn-ea"/>
                <a:cs typeface="+mn-cs"/>
              </a:defRPr>
            </a:lvl7pPr>
            <a:lvl8pPr marL="3057625" indent="-203842" algn="l" defTabSz="407683" rtl="0" eaLnBrk="1" latinLnBrk="0" hangingPunct="1">
              <a:spcBef>
                <a:spcPct val="20000"/>
              </a:spcBef>
              <a:buFont typeface="Arial"/>
              <a:buChar char="•"/>
              <a:defRPr sz="1800" kern="1200">
                <a:solidFill>
                  <a:schemeClr val="tx1"/>
                </a:solidFill>
                <a:latin typeface="+mn-lt"/>
                <a:ea typeface="+mn-ea"/>
                <a:cs typeface="+mn-cs"/>
              </a:defRPr>
            </a:lvl8pPr>
            <a:lvl9pPr marL="3465308" indent="-203842" algn="l" defTabSz="407683" rtl="0" eaLnBrk="1" latinLnBrk="0" hangingPunct="1">
              <a:spcBef>
                <a:spcPct val="20000"/>
              </a:spcBef>
              <a:buFont typeface="Arial"/>
              <a:buChar char="•"/>
              <a:defRPr sz="1800" kern="1200">
                <a:solidFill>
                  <a:schemeClr val="tx1"/>
                </a:solidFill>
                <a:latin typeface="+mn-lt"/>
                <a:ea typeface="+mn-ea"/>
                <a:cs typeface="+mn-cs"/>
              </a:defRPr>
            </a:lvl9pPr>
          </a:lstStyle>
          <a:p>
            <a:pPr algn="l" eaLnBrk="1" hangingPunct="1">
              <a:lnSpc>
                <a:spcPct val="100000"/>
              </a:lnSpc>
              <a:spcAft>
                <a:spcPts val="900"/>
              </a:spcAft>
            </a:pPr>
            <a:endParaRPr lang="en-US" altLang="en-US" sz="1733" b="1" dirty="0">
              <a:solidFill>
                <a:srgbClr val="007CC2"/>
              </a:solidFill>
              <a:latin typeface="Arial" pitchFamily="34" charset="0"/>
              <a:cs typeface="Open Sans Light" charset="0"/>
            </a:endParaRPr>
          </a:p>
        </p:txBody>
      </p:sp>
      <p:pic>
        <p:nvPicPr>
          <p:cNvPr id="1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642" y="6265045"/>
            <a:ext cx="3460300" cy="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3"/>
          <p:cNvSpPr>
            <a:spLocks noGrp="1" noChangeArrowheads="1"/>
          </p:cNvSpPr>
          <p:nvPr>
            <p:ph type="sldNum" sz="quarter" idx="10"/>
          </p:nvPr>
        </p:nvSpPr>
        <p:spPr>
          <a:xfrm>
            <a:off x="4727972" y="6316189"/>
            <a:ext cx="2743200" cy="348563"/>
          </a:xfrm>
          <a:noFill/>
          <a:ln>
            <a:noFill/>
          </a:ln>
        </p:spPr>
        <p:txBody>
          <a:bodyPr/>
          <a:lstStyle>
            <a:lvl1pPr>
              <a:defRPr sz="1067">
                <a:solidFill>
                  <a:schemeClr val="tx1"/>
                </a:solidFill>
                <a:latin typeface="Arial" panose="020B0604020202020204" pitchFamily="34" charset="0"/>
                <a:cs typeface="Arial" panose="020B0604020202020204" pitchFamily="34" charset="0"/>
              </a:defRPr>
            </a:lvl1pPr>
          </a:lstStyle>
          <a:p>
            <a:pPr>
              <a:defRPr/>
            </a:pPr>
            <a:fld id="{A38617E1-1E2D-4A80-9DE1-EAB7EC42A3D5}" type="slidenum">
              <a:rPr lang="en-US" smtClean="0">
                <a:solidFill>
                  <a:srgbClr val="000000"/>
                </a:solidFill>
              </a:rPr>
              <a:pPr>
                <a:defRPr/>
              </a:pPr>
              <a:t>‹#›</a:t>
            </a:fld>
            <a:endParaRPr lang="en-US" dirty="0">
              <a:solidFill>
                <a:srgbClr val="000000"/>
              </a:solidFill>
            </a:endParaRPr>
          </a:p>
        </p:txBody>
      </p:sp>
      <p:sp>
        <p:nvSpPr>
          <p:cNvPr id="8" name="Content Placeholder 2"/>
          <p:cNvSpPr>
            <a:spLocks noGrp="1"/>
          </p:cNvSpPr>
          <p:nvPr>
            <p:ph sz="quarter" idx="12"/>
          </p:nvPr>
        </p:nvSpPr>
        <p:spPr>
          <a:xfrm>
            <a:off x="3572" y="0"/>
            <a:ext cx="3911600" cy="6858000"/>
          </a:xfrm>
          <a:solidFill>
            <a:srgbClr val="007CC2"/>
          </a:solidFill>
        </p:spPr>
        <p:txBody>
          <a:bodyPr/>
          <a:lstStyle>
            <a:lvl1pPr marL="605352" indent="-262460">
              <a:defRPr sz="1733">
                <a:solidFill>
                  <a:schemeClr val="bg1"/>
                </a:solidFill>
                <a:latin typeface="Arial" panose="020B0604020202020204" pitchFamily="34" charset="0"/>
                <a:cs typeface="Arial" panose="020B0604020202020204" pitchFamily="34" charset="0"/>
              </a:defRPr>
            </a:lvl1pPr>
            <a:lvl2pPr>
              <a:buClr>
                <a:schemeClr val="bg1"/>
              </a:buClr>
              <a:defRPr sz="1733">
                <a:solidFill>
                  <a:schemeClr val="bg1"/>
                </a:solidFill>
                <a:latin typeface="Arial" panose="020B0604020202020204" pitchFamily="34" charset="0"/>
                <a:cs typeface="Arial" panose="020B0604020202020204" pitchFamily="34" charset="0"/>
              </a:defRPr>
            </a:lvl2pPr>
            <a:lvl3pPr>
              <a:buClr>
                <a:schemeClr val="bg1"/>
              </a:buClr>
              <a:defRPr sz="1733">
                <a:solidFill>
                  <a:schemeClr val="bg1"/>
                </a:solidFill>
                <a:latin typeface="Arial" panose="020B0604020202020204" pitchFamily="34" charset="0"/>
                <a:cs typeface="Arial" panose="020B0604020202020204" pitchFamily="34" charset="0"/>
              </a:defRPr>
            </a:lvl3pPr>
            <a:lvl4pPr>
              <a:buClr>
                <a:schemeClr val="bg1"/>
              </a:buClr>
              <a:defRPr sz="1733">
                <a:solidFill>
                  <a:schemeClr val="bg1"/>
                </a:solidFill>
                <a:latin typeface="Arial" panose="020B0604020202020204" pitchFamily="34" charset="0"/>
                <a:cs typeface="Arial" panose="020B0604020202020204" pitchFamily="34" charset="0"/>
              </a:defRPr>
            </a:lvl4pPr>
            <a:lvl5pPr>
              <a:buClr>
                <a:schemeClr val="bg1"/>
              </a:buClr>
              <a:defRPr sz="1733">
                <a:solidFill>
                  <a:schemeClr val="bg1"/>
                </a:solidFill>
                <a:latin typeface="Arial" panose="020B0604020202020204" pitchFamily="34" charset="0"/>
                <a:cs typeface="Arial" panose="020B0604020202020204" pitchFamily="34" charset="0"/>
              </a:defRPr>
            </a:lvl5pPr>
          </a:lstStyle>
          <a:p>
            <a:pPr lvl="0"/>
            <a:endParaRPr lang="en-US" dirty="0"/>
          </a:p>
          <a:p>
            <a:pPr lvl="0"/>
            <a:endParaRPr lang="en-US" dirty="0"/>
          </a:p>
          <a:p>
            <a:pPr lvl="0"/>
            <a:endParaRPr lang="en-US" dirty="0"/>
          </a:p>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3"/>
          </p:nvPr>
        </p:nvSpPr>
        <p:spPr>
          <a:xfrm>
            <a:off x="4051297" y="1258137"/>
            <a:ext cx="7610875" cy="4462272"/>
          </a:xfrm>
        </p:spPr>
        <p:txBody>
          <a:bodyPr/>
          <a:lstStyle>
            <a:lvl1pPr>
              <a:defRPr sz="1733">
                <a:solidFill>
                  <a:schemeClr val="tx1"/>
                </a:solidFill>
                <a:latin typeface="Arial" panose="020B0604020202020204" pitchFamily="34" charset="0"/>
                <a:cs typeface="Arial" panose="020B0604020202020204" pitchFamily="34" charset="0"/>
              </a:defRPr>
            </a:lvl1pPr>
            <a:lvl2pPr>
              <a:buClr>
                <a:srgbClr val="007CC2"/>
              </a:buClr>
              <a:defRPr sz="1733">
                <a:solidFill>
                  <a:schemeClr val="tx1"/>
                </a:solidFill>
                <a:latin typeface="Arial" panose="020B0604020202020204" pitchFamily="34" charset="0"/>
                <a:cs typeface="Arial" panose="020B0604020202020204" pitchFamily="34" charset="0"/>
              </a:defRPr>
            </a:lvl2pPr>
            <a:lvl3pPr>
              <a:buClr>
                <a:srgbClr val="007CC2"/>
              </a:buClr>
              <a:defRPr sz="1733">
                <a:solidFill>
                  <a:schemeClr val="tx1"/>
                </a:solidFill>
                <a:latin typeface="Arial" panose="020B0604020202020204" pitchFamily="34" charset="0"/>
                <a:cs typeface="Arial" panose="020B0604020202020204" pitchFamily="34" charset="0"/>
              </a:defRPr>
            </a:lvl3pPr>
            <a:lvl4pPr>
              <a:buClr>
                <a:srgbClr val="007CC2"/>
              </a:buClr>
              <a:defRPr sz="1733">
                <a:solidFill>
                  <a:schemeClr val="tx1"/>
                </a:solidFill>
                <a:latin typeface="Arial" panose="020B0604020202020204" pitchFamily="34" charset="0"/>
                <a:cs typeface="Arial" panose="020B0604020202020204" pitchFamily="34" charset="0"/>
              </a:defRPr>
            </a:lvl4pPr>
            <a:lvl5pPr>
              <a:buClr>
                <a:srgbClr val="007CC2"/>
              </a:buClr>
              <a:defRPr sz="1733">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2"/>
          <p:cNvSpPr>
            <a:spLocks noGrp="1" noChangeArrowheads="1"/>
          </p:cNvSpPr>
          <p:nvPr>
            <p:ph type="title" idx="4294967295"/>
          </p:nvPr>
        </p:nvSpPr>
        <p:spPr>
          <a:xfrm>
            <a:off x="3911599" y="203116"/>
            <a:ext cx="7750572" cy="871257"/>
          </a:xfrm>
        </p:spPr>
        <p:txBody>
          <a:bodyPr/>
          <a:lstStyle/>
          <a:p>
            <a:pPr algn="ctr" eaLnBrk="1" hangingPunct="1"/>
            <a:endParaRPr lang="en-US" sz="373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3637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A49BA86-120E-4236-BE95-07984E838A74}" type="datetimeFigureOut">
              <a:rPr lang="en-US" smtClean="0">
                <a:solidFill>
                  <a:prstClr val="black">
                    <a:tint val="75000"/>
                  </a:prstClr>
                </a:solidFill>
              </a:rPr>
              <a:pPr/>
              <a:t>10/9/2018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C89E93F-9FDD-4AE3-80E8-7C3C94E21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6521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A49BA86-120E-4236-BE95-07984E838A74}" type="datetimeFigureOut">
              <a:rPr lang="en-US" smtClean="0">
                <a:solidFill>
                  <a:prstClr val="black">
                    <a:tint val="75000"/>
                  </a:prstClr>
                </a:solidFill>
              </a:rPr>
              <a:pPr/>
              <a:t>10/9/2018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fld id="{6C89E93F-9FDD-4AE3-80E8-7C3C94E21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2192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A49BA86-120E-4236-BE95-07984E838A74}" type="datetimeFigureOut">
              <a:rPr lang="en-US" smtClean="0">
                <a:solidFill>
                  <a:prstClr val="black">
                    <a:tint val="75000"/>
                  </a:prstClr>
                </a:solidFill>
              </a:rPr>
              <a:pPr/>
              <a:t>10/9/2018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vl1pPr>
          </a:lstStyle>
          <a:p>
            <a:fld id="{6C89E93F-9FDD-4AE3-80E8-7C3C94E21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7262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A49BA86-120E-4236-BE95-07984E838A74}" type="datetimeFigureOut">
              <a:rPr lang="en-US" smtClean="0">
                <a:solidFill>
                  <a:prstClr val="black">
                    <a:tint val="75000"/>
                  </a:prstClr>
                </a:solidFill>
              </a:rPr>
              <a:pPr/>
              <a:t>10/9/2018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fld id="{6C89E93F-9FDD-4AE3-80E8-7C3C94E21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1356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A49BA86-120E-4236-BE95-07984E838A74}" type="datetimeFigureOut">
              <a:rPr lang="en-US" smtClean="0">
                <a:solidFill>
                  <a:prstClr val="black">
                    <a:tint val="75000"/>
                  </a:prstClr>
                </a:solidFill>
              </a:rPr>
              <a:pPr/>
              <a:t>10/9/2018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vl1pPr>
          </a:lstStyle>
          <a:p>
            <a:fld id="{6C89E93F-9FDD-4AE3-80E8-7C3C94E21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450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A49BA86-120E-4236-BE95-07984E838A74}" type="datetimeFigureOut">
              <a:rPr lang="en-US" smtClean="0">
                <a:solidFill>
                  <a:prstClr val="black">
                    <a:tint val="75000"/>
                  </a:prstClr>
                </a:solidFill>
              </a:rPr>
              <a:pPr/>
              <a:t>10/9/2018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fld id="{6C89E93F-9FDD-4AE3-80E8-7C3C94E21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5426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A49BA86-120E-4236-BE95-07984E838A74}" type="datetimeFigureOut">
              <a:rPr lang="en-US" smtClean="0">
                <a:solidFill>
                  <a:prstClr val="black">
                    <a:tint val="75000"/>
                  </a:prstClr>
                </a:solidFill>
              </a:rPr>
              <a:pPr/>
              <a:t>10/9/2018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fld id="{6C89E93F-9FDD-4AE3-80E8-7C3C94E21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708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A49BA86-120E-4236-BE95-07984E838A74}" type="datetimeFigureOut">
              <a:rPr lang="en-US" smtClean="0">
                <a:solidFill>
                  <a:prstClr val="black">
                    <a:tint val="75000"/>
                  </a:prstClr>
                </a:solidFill>
              </a:rPr>
              <a:pPr/>
              <a:t>10/9/2018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C89E93F-9FDD-4AE3-80E8-7C3C94E21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50371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617539"/>
            <a:ext cx="2601384"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617539"/>
            <a:ext cx="7600949"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A49BA86-120E-4236-BE95-07984E838A74}" type="datetimeFigureOut">
              <a:rPr lang="en-US" smtClean="0">
                <a:solidFill>
                  <a:prstClr val="black">
                    <a:tint val="75000"/>
                  </a:prstClr>
                </a:solidFill>
              </a:rPr>
              <a:pPr/>
              <a:t>10/9/2018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C89E93F-9FDD-4AE3-80E8-7C3C94E21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6934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60117" y="2017713"/>
            <a:ext cx="5080000" cy="4114800"/>
          </a:xfrm>
        </p:spPr>
        <p:txBody>
          <a:bodyPr/>
          <a:lstStyle/>
          <a:p>
            <a:r>
              <a:rPr lang="en-US"/>
              <a:t>Click icon to add clip art</a:t>
            </a:r>
          </a:p>
        </p:txBody>
      </p:sp>
      <p:sp>
        <p:nvSpPr>
          <p:cNvPr id="5" name="Date Placeholder 4"/>
          <p:cNvSpPr>
            <a:spLocks noGrp="1"/>
          </p:cNvSpPr>
          <p:nvPr>
            <p:ph type="dt" sz="half" idx="10"/>
          </p:nvPr>
        </p:nvSpPr>
        <p:spPr>
          <a:xfrm>
            <a:off x="1219200" y="6324600"/>
            <a:ext cx="2540000" cy="457200"/>
          </a:xfrm>
        </p:spPr>
        <p:txBody>
          <a:bodyPr/>
          <a:lstStyle>
            <a:lvl1pPr>
              <a:defRPr/>
            </a:lvl1pPr>
          </a:lstStyle>
          <a:p>
            <a:fld id="{1A49BA86-120E-4236-BE95-07984E838A74}" type="datetimeFigureOut">
              <a:rPr lang="en-US" smtClean="0">
                <a:solidFill>
                  <a:prstClr val="black">
                    <a:tint val="75000"/>
                  </a:prstClr>
                </a:solidFill>
                <a:latin typeface="Calibri"/>
              </a:rPr>
              <a:pPr/>
              <a:t>10/9/2018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4470400" y="6324600"/>
            <a:ext cx="3860800" cy="457200"/>
          </a:xfrm>
        </p:spPr>
        <p:txBody>
          <a:bodyPr/>
          <a:lstStyle>
            <a:lvl1pPr>
              <a:defRPr/>
            </a:lvl1p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9042400" y="6324600"/>
            <a:ext cx="2540000" cy="457200"/>
          </a:xfrm>
        </p:spPr>
        <p:txBody>
          <a:bodyPr/>
          <a:lstStyle>
            <a:lvl1pPr>
              <a:defRPr/>
            </a:lvl1pPr>
          </a:lstStyle>
          <a:p>
            <a:fld id="{6C89E93F-9FDD-4AE3-80E8-7C3C94E211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0069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9" name="Content Placeholder 2"/>
          <p:cNvSpPr>
            <a:spLocks noGrp="1"/>
          </p:cNvSpPr>
          <p:nvPr>
            <p:ph sz="quarter" idx="12"/>
          </p:nvPr>
        </p:nvSpPr>
        <p:spPr>
          <a:xfrm>
            <a:off x="0" y="5847136"/>
            <a:ext cx="8266176" cy="1010864"/>
          </a:xfrm>
          <a:solidFill>
            <a:srgbClr val="007CC2"/>
          </a:solidFill>
        </p:spPr>
        <p:txBody>
          <a:bodyPr/>
          <a:lstStyle>
            <a:lvl1pPr>
              <a:defRPr sz="1733">
                <a:latin typeface="Arial" panose="020B0604020202020204" pitchFamily="34" charset="0"/>
                <a:cs typeface="Arial" panose="020B0604020202020204" pitchFamily="34" charset="0"/>
              </a:defRPr>
            </a:lvl1pPr>
          </a:lstStyle>
          <a:p>
            <a:pPr lvl="0"/>
            <a:endParaRPr lang="en-US" dirty="0"/>
          </a:p>
          <a:p>
            <a:pPr lvl="0"/>
            <a:endParaRPr lang="en-US" dirty="0"/>
          </a:p>
          <a:p>
            <a:pPr lvl="0"/>
            <a:endParaRPr lang="en-US" dirty="0"/>
          </a:p>
          <a:p>
            <a:pPr lvl="0"/>
            <a:endParaRPr lang="en-US" dirty="0"/>
          </a:p>
        </p:txBody>
      </p:sp>
      <p:sp>
        <p:nvSpPr>
          <p:cNvPr id="18" name="Rectangle 13"/>
          <p:cNvSpPr>
            <a:spLocks noGrp="1" noChangeArrowheads="1"/>
          </p:cNvSpPr>
          <p:nvPr>
            <p:ph type="sldNum" sz="quarter" idx="10"/>
          </p:nvPr>
        </p:nvSpPr>
        <p:spPr>
          <a:xfrm>
            <a:off x="4727972" y="6316189"/>
            <a:ext cx="2743200" cy="348563"/>
          </a:xfrm>
          <a:noFill/>
          <a:ln>
            <a:noFill/>
          </a:ln>
        </p:spPr>
        <p:txBody>
          <a:bodyPr/>
          <a:lstStyle>
            <a:lvl1pPr>
              <a:defRPr sz="1067">
                <a:solidFill>
                  <a:schemeClr val="bg1"/>
                </a:solidFill>
                <a:latin typeface="Arial" panose="020B0604020202020204" pitchFamily="34" charset="0"/>
                <a:cs typeface="Arial" panose="020B0604020202020204" pitchFamily="34" charset="0"/>
              </a:defRPr>
            </a:lvl1pPr>
          </a:lstStyle>
          <a:p>
            <a:pPr>
              <a:defRPr/>
            </a:pPr>
            <a:fld id="{A38617E1-1E2D-4A80-9DE1-EAB7EC42A3D5}" type="slidenum">
              <a:rPr lang="en-US" smtClean="0">
                <a:solidFill>
                  <a:srgbClr val="FFFFFF"/>
                </a:solidFill>
              </a:rPr>
              <a:pPr>
                <a:defRPr/>
              </a:pPr>
              <a:t>‹#›</a:t>
            </a:fld>
            <a:endParaRPr lang="en-US" dirty="0">
              <a:solidFill>
                <a:srgbClr val="FFFFFF"/>
              </a:solidFill>
            </a:endParaRPr>
          </a:p>
        </p:txBody>
      </p:sp>
      <p:sp>
        <p:nvSpPr>
          <p:cNvPr id="14" name="Content Placeholder 2"/>
          <p:cNvSpPr>
            <a:spLocks noGrp="1"/>
          </p:cNvSpPr>
          <p:nvPr>
            <p:ph sz="quarter" idx="11"/>
          </p:nvPr>
        </p:nvSpPr>
        <p:spPr>
          <a:xfrm>
            <a:off x="965198" y="1206501"/>
            <a:ext cx="10439401" cy="4495800"/>
          </a:xfrm>
        </p:spPr>
        <p:txBody>
          <a:bodyPr/>
          <a:lstStyle>
            <a:lvl1pPr>
              <a:defRPr sz="1733">
                <a:solidFill>
                  <a:schemeClr val="tx1"/>
                </a:solidFill>
                <a:latin typeface="Arial" panose="020B0604020202020204" pitchFamily="34" charset="0"/>
                <a:cs typeface="Arial" panose="020B0604020202020204" pitchFamily="34" charset="0"/>
              </a:defRPr>
            </a:lvl1pPr>
            <a:lvl2pPr>
              <a:buClr>
                <a:srgbClr val="007CC2"/>
              </a:buClr>
              <a:defRPr sz="1733">
                <a:solidFill>
                  <a:schemeClr val="tx1"/>
                </a:solidFill>
                <a:latin typeface="Arial" panose="020B0604020202020204" pitchFamily="34" charset="0"/>
                <a:cs typeface="Arial" panose="020B0604020202020204" pitchFamily="34" charset="0"/>
              </a:defRPr>
            </a:lvl2pPr>
            <a:lvl3pPr>
              <a:buClr>
                <a:srgbClr val="007CC2"/>
              </a:buClr>
              <a:defRPr sz="1733">
                <a:solidFill>
                  <a:schemeClr val="tx1"/>
                </a:solidFill>
                <a:latin typeface="Arial" panose="020B0604020202020204" pitchFamily="34" charset="0"/>
                <a:cs typeface="Arial" panose="020B0604020202020204" pitchFamily="34" charset="0"/>
              </a:defRPr>
            </a:lvl3pPr>
            <a:lvl4pPr>
              <a:buClr>
                <a:srgbClr val="007CC2"/>
              </a:buClr>
              <a:defRPr sz="1733">
                <a:solidFill>
                  <a:schemeClr val="tx1"/>
                </a:solidFill>
                <a:latin typeface="Arial" panose="020B0604020202020204" pitchFamily="34" charset="0"/>
                <a:cs typeface="Arial" panose="020B0604020202020204" pitchFamily="34" charset="0"/>
              </a:defRPr>
            </a:lvl4pPr>
            <a:lvl5pPr>
              <a:buClr>
                <a:srgbClr val="007CC2"/>
              </a:buClr>
              <a:defRPr sz="1733">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8280401" y="5851873"/>
            <a:ext cx="3911600" cy="461665"/>
          </a:xfrm>
          <a:prstGeom prst="rect">
            <a:avLst/>
          </a:prstGeom>
          <a:solidFill>
            <a:srgbClr val="007CC2"/>
          </a:solidFill>
        </p:spPr>
        <p:txBody>
          <a:bodyPr wrap="square" rtlCol="0">
            <a:spAutoFit/>
          </a:bodyPr>
          <a:lstStyle/>
          <a:p>
            <a:pPr fontAlgn="base">
              <a:spcBef>
                <a:spcPct val="0"/>
              </a:spcBef>
              <a:spcAft>
                <a:spcPct val="0"/>
              </a:spcAft>
            </a:pPr>
            <a:endParaRPr lang="en-US" sz="2400" b="1" dirty="0">
              <a:solidFill>
                <a:srgbClr val="000000"/>
              </a:solidFill>
              <a:latin typeface="ＭＳ Ｐゴシック" pitchFamily="34" charset="-128"/>
              <a:cs typeface="Arial" charset="0"/>
            </a:endParaRPr>
          </a:p>
        </p:txBody>
      </p:sp>
      <p:pic>
        <p:nvPicPr>
          <p:cNvPr id="12" name="Picture 11"/>
          <p:cNvPicPr/>
          <p:nvPr userDrawn="1"/>
        </p:nvPicPr>
        <p:blipFill>
          <a:blip r:embed="rId2" cstate="print">
            <a:extLst>
              <a:ext uri="{28A0092B-C50C-407E-A947-70E740481C1C}">
                <a14:useLocalDpi xmlns:a14="http://schemas.microsoft.com/office/drawing/2010/main" val="0"/>
              </a:ext>
            </a:extLst>
          </a:blip>
          <a:stretch>
            <a:fillRect/>
          </a:stretch>
        </p:blipFill>
        <p:spPr>
          <a:xfrm>
            <a:off x="8426597" y="6265045"/>
            <a:ext cx="3432387" cy="450427"/>
          </a:xfrm>
          <a:prstGeom prst="rect">
            <a:avLst/>
          </a:prstGeom>
        </p:spPr>
      </p:pic>
      <p:sp>
        <p:nvSpPr>
          <p:cNvPr id="17" name="Rectangle 2"/>
          <p:cNvSpPr>
            <a:spLocks noGrp="1" noChangeArrowheads="1"/>
          </p:cNvSpPr>
          <p:nvPr>
            <p:ph type="title" idx="4294967295"/>
          </p:nvPr>
        </p:nvSpPr>
        <p:spPr>
          <a:xfrm>
            <a:off x="489919" y="203116"/>
            <a:ext cx="11094720" cy="871257"/>
          </a:xfrm>
        </p:spPr>
        <p:txBody>
          <a:bodyPr/>
          <a:lstStyle/>
          <a:p>
            <a:pPr algn="ctr" eaLnBrk="1" hangingPunct="1"/>
            <a:endParaRPr lang="en-US" sz="373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76909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userDrawn="1"/>
        </p:nvSpPr>
        <p:spPr>
          <a:xfrm>
            <a:off x="-12699" y="4075114"/>
            <a:ext cx="12204700" cy="2782887"/>
          </a:xfrm>
          <a:prstGeom prst="rect">
            <a:avLst/>
          </a:prstGeom>
          <a:solidFill>
            <a:srgbClr val="DCF0F4"/>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7200" fontAlgn="auto">
              <a:spcBef>
                <a:spcPts val="0"/>
              </a:spcBef>
              <a:spcAft>
                <a:spcPts val="0"/>
              </a:spcAft>
              <a:defRPr/>
            </a:pPr>
            <a:endParaRPr lang="en-US" sz="1800">
              <a:solidFill>
                <a:prstClr val="white"/>
              </a:solidFill>
            </a:endParaRPr>
          </a:p>
        </p:txBody>
      </p:sp>
      <p:pic>
        <p:nvPicPr>
          <p:cNvPr id="4" name="Picture 12" descr="MHEI-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86384" y="5930900"/>
            <a:ext cx="1981200" cy="65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userDrawn="1"/>
        </p:nvSpPr>
        <p:spPr>
          <a:xfrm>
            <a:off x="-27517" y="6238876"/>
            <a:ext cx="823384" cy="619125"/>
          </a:xfrm>
          <a:prstGeom prst="rect">
            <a:avLst/>
          </a:prstGeom>
          <a:solidFill>
            <a:srgbClr val="54934D">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fontAlgn="auto">
              <a:spcBef>
                <a:spcPts val="0"/>
              </a:spcBef>
              <a:spcAft>
                <a:spcPts val="0"/>
              </a:spcAft>
              <a:defRPr/>
            </a:pPr>
            <a:endParaRPr lang="en-US" sz="1800">
              <a:solidFill>
                <a:prstClr val="white"/>
              </a:solidFill>
            </a:endParaRPr>
          </a:p>
        </p:txBody>
      </p:sp>
      <p:sp>
        <p:nvSpPr>
          <p:cNvPr id="6" name="Rectangle 5"/>
          <p:cNvSpPr/>
          <p:nvPr userDrawn="1"/>
        </p:nvSpPr>
        <p:spPr>
          <a:xfrm>
            <a:off x="795867" y="5921375"/>
            <a:ext cx="425451" cy="317500"/>
          </a:xfrm>
          <a:prstGeom prst="rect">
            <a:avLst/>
          </a:prstGeom>
          <a:solidFill>
            <a:srgbClr val="365897">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fontAlgn="auto">
              <a:spcBef>
                <a:spcPts val="0"/>
              </a:spcBef>
              <a:spcAft>
                <a:spcPts val="0"/>
              </a:spcAft>
              <a:defRPr/>
            </a:pPr>
            <a:endParaRPr lang="en-US" sz="1800">
              <a:solidFill>
                <a:prstClr val="white"/>
              </a:solidFill>
            </a:endParaRPr>
          </a:p>
        </p:txBody>
      </p:sp>
      <p:pic>
        <p:nvPicPr>
          <p:cNvPr id="7" name="Picture 1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 y="1"/>
            <a:ext cx="12219517" cy="407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752429" y="4295636"/>
            <a:ext cx="10363200" cy="1192973"/>
          </a:xfrm>
        </p:spPr>
        <p:txBody>
          <a:bodyPr/>
          <a:lstStyle>
            <a:lvl1pPr>
              <a:defRPr b="1">
                <a:solidFill>
                  <a:srgbClr val="865991"/>
                </a:solidFill>
              </a:defRPr>
            </a:lvl1pPr>
          </a:lstStyle>
          <a:p>
            <a:r>
              <a:rPr lang="en-US" dirty="0"/>
              <a:t>Click to edit Master title style</a:t>
            </a:r>
          </a:p>
        </p:txBody>
      </p:sp>
    </p:spTree>
    <p:extLst>
      <p:ext uri="{BB962C8B-B14F-4D97-AF65-F5344CB8AC3E}">
        <p14:creationId xmlns:p14="http://schemas.microsoft.com/office/powerpoint/2010/main" val="3988450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9A705C-B445-4B23-877C-7051ECFCC148}" type="datetimeFigureOut">
              <a:rPr lang="en-US" smtClean="0"/>
              <a:t>10/9/2018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F9D2A-F430-4D69-83D6-3E1D7BB4ED3D}" type="slidenum">
              <a:rPr lang="en-US" smtClean="0"/>
              <a:t>‹#›</a:t>
            </a:fld>
            <a:endParaRPr 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6661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A705C-B445-4B23-877C-7051ECFCC148}" type="datetimeFigureOut">
              <a:rPr lang="en-US" smtClean="0"/>
              <a:t>10/9/2018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F9D2A-F430-4D69-83D6-3E1D7BB4ED3D}" type="slidenum">
              <a:rPr lang="en-US" smtClean="0"/>
              <a:t>‹#›</a:t>
            </a:fld>
            <a:endParaRPr lang="en-US"/>
          </a:p>
        </p:txBody>
      </p:sp>
    </p:spTree>
    <p:extLst>
      <p:ext uri="{BB962C8B-B14F-4D97-AF65-F5344CB8AC3E}">
        <p14:creationId xmlns:p14="http://schemas.microsoft.com/office/powerpoint/2010/main" val="38839901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A705C-B445-4B23-877C-7051ECFCC148}" type="datetimeFigureOut">
              <a:rPr lang="en-US" smtClean="0"/>
              <a:t>10/9/2018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F9D2A-F430-4D69-83D6-3E1D7BB4ED3D}" type="slidenum">
              <a:rPr lang="en-US" smtClean="0"/>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419408"/>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9A705C-B445-4B23-877C-7051ECFCC148}" type="datetimeFigureOut">
              <a:rPr lang="en-US" smtClean="0"/>
              <a:t>10/9/2018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F9D2A-F430-4D69-83D6-3E1D7BB4ED3D}" type="slidenum">
              <a:rPr lang="en-US" smtClean="0"/>
              <a:t>‹#›</a:t>
            </a:fld>
            <a:endParaRPr lang="en-US"/>
          </a:p>
        </p:txBody>
      </p:sp>
    </p:spTree>
    <p:extLst>
      <p:ext uri="{BB962C8B-B14F-4D97-AF65-F5344CB8AC3E}">
        <p14:creationId xmlns:p14="http://schemas.microsoft.com/office/powerpoint/2010/main" val="3545731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9A705C-B445-4B23-877C-7051ECFCC148}" type="datetimeFigureOut">
              <a:rPr lang="en-US" smtClean="0"/>
              <a:t>10/9/2018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BF9D2A-F430-4D69-83D6-3E1D7BB4ED3D}" type="slidenum">
              <a:rPr lang="en-US" smtClean="0"/>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2291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9A705C-B445-4B23-877C-7051ECFCC148}" type="datetimeFigureOut">
              <a:rPr lang="en-US" smtClean="0"/>
              <a:t>10/9/2018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BF9D2A-F430-4D69-83D6-3E1D7BB4ED3D}" type="slidenum">
              <a:rPr lang="en-US" smtClean="0"/>
              <a:t>‹#›</a:t>
            </a:fld>
            <a:endParaRPr lang="en-US"/>
          </a:p>
        </p:txBody>
      </p:sp>
    </p:spTree>
    <p:extLst>
      <p:ext uri="{BB962C8B-B14F-4D97-AF65-F5344CB8AC3E}">
        <p14:creationId xmlns:p14="http://schemas.microsoft.com/office/powerpoint/2010/main" val="24869514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A705C-B445-4B23-877C-7051ECFCC148}" type="datetimeFigureOut">
              <a:rPr lang="en-US" smtClean="0"/>
              <a:t>10/9/2018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BF9D2A-F430-4D69-83D6-3E1D7BB4ED3D}" type="slidenum">
              <a:rPr lang="en-US" smtClean="0"/>
              <a:t>‹#›</a:t>
            </a:fld>
            <a:endParaRPr lang="en-US"/>
          </a:p>
        </p:txBody>
      </p:sp>
    </p:spTree>
    <p:extLst>
      <p:ext uri="{BB962C8B-B14F-4D97-AF65-F5344CB8AC3E}">
        <p14:creationId xmlns:p14="http://schemas.microsoft.com/office/powerpoint/2010/main" val="7247679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9A705C-B445-4B23-877C-7051ECFCC148}" type="datetimeFigureOut">
              <a:rPr lang="en-US" smtClean="0"/>
              <a:t>10/9/2018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F9D2A-F430-4D69-83D6-3E1D7BB4ED3D}" type="slidenum">
              <a:rPr lang="en-US" smtClean="0"/>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8181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9A705C-B445-4B23-877C-7051ECFCC148}" type="datetimeFigureOut">
              <a:rPr lang="en-US" smtClean="0"/>
              <a:t>10/9/2018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F9D2A-F430-4D69-83D6-3E1D7BB4ED3D}" type="slidenum">
              <a:rPr lang="en-US" smtClean="0"/>
              <a:t>‹#›</a:t>
            </a:fld>
            <a:endParaRPr lang="en-US"/>
          </a:p>
        </p:txBody>
      </p:sp>
    </p:spTree>
    <p:extLst>
      <p:ext uri="{BB962C8B-B14F-4D97-AF65-F5344CB8AC3E}">
        <p14:creationId xmlns:p14="http://schemas.microsoft.com/office/powerpoint/2010/main" val="3128523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11" name="Subtitle 2"/>
          <p:cNvSpPr txBox="1">
            <a:spLocks/>
          </p:cNvSpPr>
          <p:nvPr userDrawn="1"/>
        </p:nvSpPr>
        <p:spPr bwMode="auto">
          <a:xfrm>
            <a:off x="948408" y="1181938"/>
            <a:ext cx="10326931" cy="44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716" tIns="54359" rIns="108716" bIns="54359" numCol="1" anchor="t" anchorCtr="0" compatLnSpc="1">
            <a:prstTxWarp prst="textNoShape">
              <a:avLst/>
            </a:prstTxWarp>
          </a:bodyPr>
          <a:lstStyle>
            <a:lvl1pPr algn="ctr" defTabSz="407681" rtl="0" eaLnBrk="0" fontAlgn="base" hangingPunct="0">
              <a:lnSpc>
                <a:spcPct val="130000"/>
              </a:lnSpc>
              <a:spcBef>
                <a:spcPct val="20000"/>
              </a:spcBef>
              <a:spcAft>
                <a:spcPct val="0"/>
              </a:spcAft>
              <a:buFont typeface="Arial" pitchFamily="34" charset="0"/>
              <a:defRPr sz="900" kern="1200">
                <a:solidFill>
                  <a:schemeClr val="tx2"/>
                </a:solidFill>
                <a:latin typeface="Open Sans Light"/>
                <a:ea typeface="MS PGothic" pitchFamily="34" charset="-128"/>
                <a:cs typeface="Open Sans Light"/>
              </a:defRPr>
            </a:lvl1pPr>
            <a:lvl2pPr marL="40768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2pPr>
            <a:lvl3pPr marL="81536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3pPr>
            <a:lvl4pPr marL="122304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4pPr>
            <a:lvl5pPr marL="163072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5pPr>
            <a:lvl6pPr marL="2242257" indent="-203842" algn="l" defTabSz="407683" rtl="0" eaLnBrk="1" latinLnBrk="0" hangingPunct="1">
              <a:spcBef>
                <a:spcPct val="20000"/>
              </a:spcBef>
              <a:buFont typeface="Arial"/>
              <a:buChar char="•"/>
              <a:defRPr sz="1800" kern="1200">
                <a:solidFill>
                  <a:schemeClr val="tx1"/>
                </a:solidFill>
                <a:latin typeface="+mn-lt"/>
                <a:ea typeface="+mn-ea"/>
                <a:cs typeface="+mn-cs"/>
              </a:defRPr>
            </a:lvl6pPr>
            <a:lvl7pPr marL="2649941" indent="-203842" algn="l" defTabSz="407683" rtl="0" eaLnBrk="1" latinLnBrk="0" hangingPunct="1">
              <a:spcBef>
                <a:spcPct val="20000"/>
              </a:spcBef>
              <a:buFont typeface="Arial"/>
              <a:buChar char="•"/>
              <a:defRPr sz="1800" kern="1200">
                <a:solidFill>
                  <a:schemeClr val="tx1"/>
                </a:solidFill>
                <a:latin typeface="+mn-lt"/>
                <a:ea typeface="+mn-ea"/>
                <a:cs typeface="+mn-cs"/>
              </a:defRPr>
            </a:lvl7pPr>
            <a:lvl8pPr marL="3057625" indent="-203842" algn="l" defTabSz="407683" rtl="0" eaLnBrk="1" latinLnBrk="0" hangingPunct="1">
              <a:spcBef>
                <a:spcPct val="20000"/>
              </a:spcBef>
              <a:buFont typeface="Arial"/>
              <a:buChar char="•"/>
              <a:defRPr sz="1800" kern="1200">
                <a:solidFill>
                  <a:schemeClr val="tx1"/>
                </a:solidFill>
                <a:latin typeface="+mn-lt"/>
                <a:ea typeface="+mn-ea"/>
                <a:cs typeface="+mn-cs"/>
              </a:defRPr>
            </a:lvl8pPr>
            <a:lvl9pPr marL="3465308" indent="-203842" algn="l" defTabSz="407683" rtl="0" eaLnBrk="1" latinLnBrk="0" hangingPunct="1">
              <a:spcBef>
                <a:spcPct val="20000"/>
              </a:spcBef>
              <a:buFont typeface="Arial"/>
              <a:buChar char="•"/>
              <a:defRPr sz="1800" kern="1200">
                <a:solidFill>
                  <a:schemeClr val="tx1"/>
                </a:solidFill>
                <a:latin typeface="+mn-lt"/>
                <a:ea typeface="+mn-ea"/>
                <a:cs typeface="+mn-cs"/>
              </a:defRPr>
            </a:lvl9pPr>
          </a:lstStyle>
          <a:p>
            <a:pPr algn="l" eaLnBrk="1" hangingPunct="1">
              <a:lnSpc>
                <a:spcPct val="100000"/>
              </a:lnSpc>
              <a:spcAft>
                <a:spcPts val="900"/>
              </a:spcAft>
            </a:pPr>
            <a:endParaRPr lang="en-US" altLang="en-US" sz="1733" b="1" dirty="0">
              <a:solidFill>
                <a:srgbClr val="007CC2"/>
              </a:solidFill>
              <a:latin typeface="Arial" pitchFamily="34" charset="0"/>
              <a:cs typeface="Open Sans Light" charset="0"/>
            </a:endParaRPr>
          </a:p>
        </p:txBody>
      </p:sp>
      <p:sp>
        <p:nvSpPr>
          <p:cNvPr id="15" name="Subtitle 2"/>
          <p:cNvSpPr txBox="1">
            <a:spLocks/>
          </p:cNvSpPr>
          <p:nvPr userDrawn="1"/>
        </p:nvSpPr>
        <p:spPr bwMode="auto">
          <a:xfrm>
            <a:off x="1151608" y="1385138"/>
            <a:ext cx="10326931" cy="44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716" tIns="54359" rIns="108716" bIns="54359" numCol="1" anchor="t" anchorCtr="0" compatLnSpc="1">
            <a:prstTxWarp prst="textNoShape">
              <a:avLst/>
            </a:prstTxWarp>
          </a:bodyPr>
          <a:lstStyle>
            <a:lvl1pPr algn="ctr" defTabSz="407681" rtl="0" eaLnBrk="0" fontAlgn="base" hangingPunct="0">
              <a:lnSpc>
                <a:spcPct val="130000"/>
              </a:lnSpc>
              <a:spcBef>
                <a:spcPct val="20000"/>
              </a:spcBef>
              <a:spcAft>
                <a:spcPct val="0"/>
              </a:spcAft>
              <a:buFont typeface="Arial" pitchFamily="34" charset="0"/>
              <a:defRPr sz="900" kern="1200">
                <a:solidFill>
                  <a:schemeClr val="tx2"/>
                </a:solidFill>
                <a:latin typeface="Open Sans Light"/>
                <a:ea typeface="MS PGothic" pitchFamily="34" charset="-128"/>
                <a:cs typeface="Open Sans Light"/>
              </a:defRPr>
            </a:lvl1pPr>
            <a:lvl2pPr marL="40768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2pPr>
            <a:lvl3pPr marL="81536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3pPr>
            <a:lvl4pPr marL="122304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4pPr>
            <a:lvl5pPr marL="163072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5pPr>
            <a:lvl6pPr marL="2242257" indent="-203842" algn="l" defTabSz="407683" rtl="0" eaLnBrk="1" latinLnBrk="0" hangingPunct="1">
              <a:spcBef>
                <a:spcPct val="20000"/>
              </a:spcBef>
              <a:buFont typeface="Arial"/>
              <a:buChar char="•"/>
              <a:defRPr sz="1800" kern="1200">
                <a:solidFill>
                  <a:schemeClr val="tx1"/>
                </a:solidFill>
                <a:latin typeface="+mn-lt"/>
                <a:ea typeface="+mn-ea"/>
                <a:cs typeface="+mn-cs"/>
              </a:defRPr>
            </a:lvl6pPr>
            <a:lvl7pPr marL="2649941" indent="-203842" algn="l" defTabSz="407683" rtl="0" eaLnBrk="1" latinLnBrk="0" hangingPunct="1">
              <a:spcBef>
                <a:spcPct val="20000"/>
              </a:spcBef>
              <a:buFont typeface="Arial"/>
              <a:buChar char="•"/>
              <a:defRPr sz="1800" kern="1200">
                <a:solidFill>
                  <a:schemeClr val="tx1"/>
                </a:solidFill>
                <a:latin typeface="+mn-lt"/>
                <a:ea typeface="+mn-ea"/>
                <a:cs typeface="+mn-cs"/>
              </a:defRPr>
            </a:lvl7pPr>
            <a:lvl8pPr marL="3057625" indent="-203842" algn="l" defTabSz="407683" rtl="0" eaLnBrk="1" latinLnBrk="0" hangingPunct="1">
              <a:spcBef>
                <a:spcPct val="20000"/>
              </a:spcBef>
              <a:buFont typeface="Arial"/>
              <a:buChar char="•"/>
              <a:defRPr sz="1800" kern="1200">
                <a:solidFill>
                  <a:schemeClr val="tx1"/>
                </a:solidFill>
                <a:latin typeface="+mn-lt"/>
                <a:ea typeface="+mn-ea"/>
                <a:cs typeface="+mn-cs"/>
              </a:defRPr>
            </a:lvl8pPr>
            <a:lvl9pPr marL="3465308" indent="-203842" algn="l" defTabSz="407683" rtl="0" eaLnBrk="1" latinLnBrk="0" hangingPunct="1">
              <a:spcBef>
                <a:spcPct val="20000"/>
              </a:spcBef>
              <a:buFont typeface="Arial"/>
              <a:buChar char="•"/>
              <a:defRPr sz="1800" kern="1200">
                <a:solidFill>
                  <a:schemeClr val="tx1"/>
                </a:solidFill>
                <a:latin typeface="+mn-lt"/>
                <a:ea typeface="+mn-ea"/>
                <a:cs typeface="+mn-cs"/>
              </a:defRPr>
            </a:lvl9pPr>
          </a:lstStyle>
          <a:p>
            <a:pPr algn="l" eaLnBrk="1" hangingPunct="1">
              <a:lnSpc>
                <a:spcPct val="100000"/>
              </a:lnSpc>
              <a:spcAft>
                <a:spcPts val="900"/>
              </a:spcAft>
            </a:pPr>
            <a:endParaRPr lang="en-US" altLang="en-US" sz="1733" b="1" dirty="0">
              <a:solidFill>
                <a:srgbClr val="007CC2"/>
              </a:solidFill>
              <a:latin typeface="Arial" pitchFamily="34" charset="0"/>
              <a:cs typeface="Open Sans Light" charset="0"/>
            </a:endParaRPr>
          </a:p>
        </p:txBody>
      </p:sp>
      <p:pic>
        <p:nvPicPr>
          <p:cNvPr id="1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642" y="6265045"/>
            <a:ext cx="3460300" cy="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3"/>
          <p:cNvSpPr>
            <a:spLocks noGrp="1" noChangeArrowheads="1"/>
          </p:cNvSpPr>
          <p:nvPr>
            <p:ph type="sldNum" sz="quarter" idx="10"/>
          </p:nvPr>
        </p:nvSpPr>
        <p:spPr>
          <a:xfrm>
            <a:off x="4727972" y="6316189"/>
            <a:ext cx="2743200" cy="348563"/>
          </a:xfrm>
          <a:noFill/>
          <a:ln>
            <a:noFill/>
          </a:ln>
        </p:spPr>
        <p:txBody>
          <a:bodyPr/>
          <a:lstStyle>
            <a:lvl1pPr>
              <a:defRPr sz="1067">
                <a:solidFill>
                  <a:schemeClr val="tx1"/>
                </a:solidFill>
                <a:latin typeface="Arial" panose="020B0604020202020204" pitchFamily="34" charset="0"/>
                <a:cs typeface="Arial" panose="020B0604020202020204" pitchFamily="34" charset="0"/>
              </a:defRPr>
            </a:lvl1pPr>
          </a:lstStyle>
          <a:p>
            <a:pPr>
              <a:defRPr/>
            </a:pPr>
            <a:fld id="{A38617E1-1E2D-4A80-9DE1-EAB7EC42A3D5}" type="slidenum">
              <a:rPr lang="en-US" smtClean="0">
                <a:solidFill>
                  <a:srgbClr val="000000"/>
                </a:solidFill>
              </a:rPr>
              <a:pPr>
                <a:defRPr/>
              </a:pPr>
              <a:t>‹#›</a:t>
            </a:fld>
            <a:endParaRPr lang="en-US" dirty="0">
              <a:solidFill>
                <a:srgbClr val="000000"/>
              </a:solidFill>
            </a:endParaRPr>
          </a:p>
        </p:txBody>
      </p:sp>
      <p:sp>
        <p:nvSpPr>
          <p:cNvPr id="8" name="Content Placeholder 2"/>
          <p:cNvSpPr>
            <a:spLocks noGrp="1"/>
          </p:cNvSpPr>
          <p:nvPr>
            <p:ph sz="quarter" idx="12"/>
          </p:nvPr>
        </p:nvSpPr>
        <p:spPr>
          <a:xfrm>
            <a:off x="1" y="1244600"/>
            <a:ext cx="12192000" cy="2565400"/>
          </a:xfrm>
          <a:solidFill>
            <a:srgbClr val="007CC2"/>
          </a:solidFill>
        </p:spPr>
        <p:txBody>
          <a:bodyPr/>
          <a:lstStyle>
            <a:lvl1pPr marL="910144" indent="-300559">
              <a:defRPr sz="1733" baseline="0">
                <a:solidFill>
                  <a:schemeClr val="bg1"/>
                </a:solidFill>
                <a:latin typeface="Arial" panose="020B0604020202020204" pitchFamily="34" charset="0"/>
                <a:cs typeface="Arial" panose="020B0604020202020204" pitchFamily="34" charset="0"/>
              </a:defRPr>
            </a:lvl1pPr>
            <a:lvl2pPr marL="910144" indent="-256111">
              <a:buClr>
                <a:schemeClr val="bg1"/>
              </a:buClr>
              <a:defRPr sz="1733">
                <a:solidFill>
                  <a:schemeClr val="bg1"/>
                </a:solidFill>
                <a:latin typeface="Arial" panose="020B0604020202020204" pitchFamily="34" charset="0"/>
                <a:cs typeface="Arial" panose="020B0604020202020204" pitchFamily="34" charset="0"/>
              </a:defRPr>
            </a:lvl2pPr>
            <a:lvl3pPr marL="1369450" indent="-258227">
              <a:buClr>
                <a:schemeClr val="bg1"/>
              </a:buClr>
              <a:defRPr sz="1733">
                <a:solidFill>
                  <a:schemeClr val="bg1"/>
                </a:solidFill>
                <a:latin typeface="Arial" panose="020B0604020202020204" pitchFamily="34" charset="0"/>
                <a:cs typeface="Arial" panose="020B0604020202020204" pitchFamily="34" charset="0"/>
              </a:defRPr>
            </a:lvl3pPr>
            <a:lvl4pPr marL="1680591" indent="-262460">
              <a:buClr>
                <a:schemeClr val="bg1"/>
              </a:buClr>
              <a:defRPr sz="1733">
                <a:solidFill>
                  <a:schemeClr val="bg1"/>
                </a:solidFill>
                <a:latin typeface="Arial" panose="020B0604020202020204" pitchFamily="34" charset="0"/>
                <a:cs typeface="Arial" panose="020B0604020202020204" pitchFamily="34" charset="0"/>
              </a:defRPr>
            </a:lvl4pPr>
            <a:lvl5pPr marL="1979035" indent="-262460">
              <a:buClr>
                <a:schemeClr val="bg1"/>
              </a:buClr>
              <a:defRPr sz="1733">
                <a:solidFill>
                  <a:schemeClr val="bg1"/>
                </a:solidFill>
                <a:latin typeface="Arial" panose="020B0604020202020204" pitchFamily="34" charset="0"/>
                <a:cs typeface="Arial" panose="020B0604020202020204" pitchFamily="34" charset="0"/>
              </a:defRPr>
            </a:lvl5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1"/>
          </p:nvPr>
        </p:nvSpPr>
        <p:spPr>
          <a:xfrm>
            <a:off x="689373" y="3987800"/>
            <a:ext cx="10715227" cy="1872309"/>
          </a:xfrm>
        </p:spPr>
        <p:txBody>
          <a:bodyPr/>
          <a:lstStyle>
            <a:lvl1pPr>
              <a:defRPr sz="1733">
                <a:solidFill>
                  <a:schemeClr val="tx1"/>
                </a:solidFill>
                <a:latin typeface="Arial" panose="020B0604020202020204" pitchFamily="34" charset="0"/>
                <a:cs typeface="Arial" panose="020B0604020202020204" pitchFamily="34" charset="0"/>
              </a:defRPr>
            </a:lvl1pPr>
            <a:lvl2pPr>
              <a:buClr>
                <a:srgbClr val="007CC2"/>
              </a:buClr>
              <a:defRPr sz="1733">
                <a:solidFill>
                  <a:schemeClr val="tx1"/>
                </a:solidFill>
                <a:latin typeface="Arial" panose="020B0604020202020204" pitchFamily="34" charset="0"/>
                <a:cs typeface="Arial" panose="020B0604020202020204" pitchFamily="34" charset="0"/>
              </a:defRPr>
            </a:lvl2pPr>
            <a:lvl3pPr>
              <a:buClr>
                <a:srgbClr val="007CC2"/>
              </a:buClr>
              <a:defRPr sz="1733">
                <a:solidFill>
                  <a:schemeClr val="tx1"/>
                </a:solidFill>
                <a:latin typeface="Arial" panose="020B0604020202020204" pitchFamily="34" charset="0"/>
                <a:cs typeface="Arial" panose="020B0604020202020204" pitchFamily="34" charset="0"/>
              </a:defRPr>
            </a:lvl3pPr>
            <a:lvl4pPr>
              <a:buClr>
                <a:srgbClr val="007CC2"/>
              </a:buClr>
              <a:defRPr sz="1733">
                <a:solidFill>
                  <a:schemeClr val="tx1"/>
                </a:solidFill>
                <a:latin typeface="Arial" panose="020B0604020202020204" pitchFamily="34" charset="0"/>
                <a:cs typeface="Arial" panose="020B0604020202020204" pitchFamily="34" charset="0"/>
              </a:defRPr>
            </a:lvl4pPr>
            <a:lvl5pPr>
              <a:buClr>
                <a:srgbClr val="007CC2"/>
              </a:buClr>
              <a:defRPr sz="1733">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2"/>
          <p:cNvSpPr>
            <a:spLocks noGrp="1" noChangeArrowheads="1"/>
          </p:cNvSpPr>
          <p:nvPr>
            <p:ph type="title" idx="4294967295"/>
          </p:nvPr>
        </p:nvSpPr>
        <p:spPr>
          <a:xfrm>
            <a:off x="489919" y="203116"/>
            <a:ext cx="11094720" cy="871257"/>
          </a:xfrm>
        </p:spPr>
        <p:txBody>
          <a:bodyPr/>
          <a:lstStyle/>
          <a:p>
            <a:pPr algn="ctr" eaLnBrk="1" hangingPunct="1"/>
            <a:endParaRPr lang="en-US" sz="373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97103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A705C-B445-4B23-877C-7051ECFCC148}" type="datetimeFigureOut">
              <a:rPr lang="en-US" smtClean="0"/>
              <a:t>10/9/2018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F9D2A-F430-4D69-83D6-3E1D7BB4ED3D}" type="slidenum">
              <a:rPr lang="en-US" smtClean="0"/>
              <a:t>‹#›</a:t>
            </a:fld>
            <a:endParaRPr lang="en-US"/>
          </a:p>
        </p:txBody>
      </p:sp>
    </p:spTree>
    <p:extLst>
      <p:ext uri="{BB962C8B-B14F-4D97-AF65-F5344CB8AC3E}">
        <p14:creationId xmlns:p14="http://schemas.microsoft.com/office/powerpoint/2010/main" val="39355993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A705C-B445-4B23-877C-7051ECFCC148}" type="datetimeFigureOut">
              <a:rPr lang="en-US" smtClean="0"/>
              <a:t>10/9/2018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F9D2A-F430-4D69-83D6-3E1D7BB4ED3D}" type="slidenum">
              <a:rPr lang="en-US" smtClean="0"/>
              <a:t>‹#›</a:t>
            </a:fld>
            <a:endParaRPr lang="en-US"/>
          </a:p>
        </p:txBody>
      </p:sp>
    </p:spTree>
    <p:extLst>
      <p:ext uri="{BB962C8B-B14F-4D97-AF65-F5344CB8AC3E}">
        <p14:creationId xmlns:p14="http://schemas.microsoft.com/office/powerpoint/2010/main" val="38655187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2_Title Slide images">
    <p:spTree>
      <p:nvGrpSpPr>
        <p:cNvPr id="1" name=""/>
        <p:cNvGrpSpPr/>
        <p:nvPr/>
      </p:nvGrpSpPr>
      <p:grpSpPr>
        <a:xfrm>
          <a:off x="0" y="0"/>
          <a:ext cx="0" cy="0"/>
          <a:chOff x="0" y="0"/>
          <a:chExt cx="0" cy="0"/>
        </a:xfrm>
      </p:grpSpPr>
      <p:pic>
        <p:nvPicPr>
          <p:cNvPr id="4" name="Picture 9" descr="Logo_UWHealth_2c.png">
            <a:extLst>
              <a:ext uri="{FF2B5EF4-FFF2-40B4-BE49-F238E27FC236}">
                <a16:creationId xmlns:a16="http://schemas.microsoft.com/office/drawing/2014/main" id="{FCFACC10-E08A-46ED-B323-D1F8CFCEF8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37601" y="6100764"/>
            <a:ext cx="303741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a:extLst>
              <a:ext uri="{FF2B5EF4-FFF2-40B4-BE49-F238E27FC236}">
                <a16:creationId xmlns:a16="http://schemas.microsoft.com/office/drawing/2014/main" id="{62D0EB7C-5347-47C4-939B-FB97510697C0}"/>
              </a:ext>
            </a:extLst>
          </p:cNvPr>
          <p:cNvSpPr>
            <a:spLocks noGrp="1"/>
          </p:cNvSpPr>
          <p:nvPr>
            <p:ph type="dt" sz="half" idx="10"/>
          </p:nvPr>
        </p:nvSpPr>
        <p:spPr/>
        <p:txBody>
          <a:bodyPr/>
          <a:lstStyle>
            <a:lvl1pPr>
              <a:defRPr/>
            </a:lvl1pPr>
          </a:lstStyle>
          <a:p>
            <a:pPr>
              <a:defRPr/>
            </a:pPr>
            <a:fld id="{1E6936FE-98B4-4439-97F6-DEF58DD82ED6}" type="datetimeFigureOut">
              <a:rPr lang="en-US" altLang="en-US"/>
              <a:pPr>
                <a:defRPr/>
              </a:pPr>
              <a:t>10/9/2018</a:t>
            </a:fld>
            <a:endParaRPr lang="en-US" altLang="en-US"/>
          </a:p>
        </p:txBody>
      </p:sp>
      <p:sp>
        <p:nvSpPr>
          <p:cNvPr id="6" name="Footer Placeholder 4">
            <a:extLst>
              <a:ext uri="{FF2B5EF4-FFF2-40B4-BE49-F238E27FC236}">
                <a16:creationId xmlns:a16="http://schemas.microsoft.com/office/drawing/2014/main" id="{6F7C7351-582B-4F1B-87F1-96AD041FB2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D9F391-3654-45EC-9C98-1A8BCFDBC9EC}"/>
              </a:ext>
            </a:extLst>
          </p:cNvPr>
          <p:cNvSpPr>
            <a:spLocks noGrp="1"/>
          </p:cNvSpPr>
          <p:nvPr>
            <p:ph type="sldNum" sz="quarter" idx="12"/>
          </p:nvPr>
        </p:nvSpPr>
        <p:spPr/>
        <p:txBody>
          <a:bodyPr/>
          <a:lstStyle>
            <a:lvl1pPr>
              <a:defRPr/>
            </a:lvl1pPr>
          </a:lstStyle>
          <a:p>
            <a:pPr>
              <a:defRPr/>
            </a:pPr>
            <a:fld id="{460B0E89-0FDB-494A-9C1E-2E05C203E1BB}" type="slidenum">
              <a:rPr lang="en-US" altLang="en-US"/>
              <a:pPr>
                <a:defRPr/>
              </a:pPr>
              <a:t>‹#›</a:t>
            </a:fld>
            <a:endParaRPr lang="en-US" altLang="en-US"/>
          </a:p>
        </p:txBody>
      </p:sp>
    </p:spTree>
    <p:extLst>
      <p:ext uri="{BB962C8B-B14F-4D97-AF65-F5344CB8AC3E}">
        <p14:creationId xmlns:p14="http://schemas.microsoft.com/office/powerpoint/2010/main" val="10871757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itle and Content Logo">
    <p:spTree>
      <p:nvGrpSpPr>
        <p:cNvPr id="1" name=""/>
        <p:cNvGrpSpPr/>
        <p:nvPr/>
      </p:nvGrpSpPr>
      <p:grpSpPr>
        <a:xfrm>
          <a:off x="0" y="0"/>
          <a:ext cx="0" cy="0"/>
          <a:chOff x="0" y="0"/>
          <a:chExt cx="0" cy="0"/>
        </a:xfrm>
      </p:grpSpPr>
      <p:pic>
        <p:nvPicPr>
          <p:cNvPr id="4" name="Picture 10" descr="Logo_UWHealth_2c.png">
            <a:extLst>
              <a:ext uri="{FF2B5EF4-FFF2-40B4-BE49-F238E27FC236}">
                <a16:creationId xmlns:a16="http://schemas.microsoft.com/office/drawing/2014/main" id="{6188962D-9055-42AE-B644-D3D17D8E34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37601" y="6100764"/>
            <a:ext cx="303741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0" y="1"/>
            <a:ext cx="12192000" cy="1326197"/>
          </a:xfrm>
        </p:spPr>
        <p:txBody>
          <a:bodyPr/>
          <a:lstStyle/>
          <a:p>
            <a:r>
              <a:rPr lang="en-US"/>
              <a:t>Click to edit Master title style</a:t>
            </a:r>
          </a:p>
        </p:txBody>
      </p:sp>
      <p:sp>
        <p:nvSpPr>
          <p:cNvPr id="5" name="Date Placeholder 3">
            <a:extLst>
              <a:ext uri="{FF2B5EF4-FFF2-40B4-BE49-F238E27FC236}">
                <a16:creationId xmlns:a16="http://schemas.microsoft.com/office/drawing/2014/main" id="{3BA8A3E2-FE04-4C06-B4D7-E6BBDF59D9AC}"/>
              </a:ext>
            </a:extLst>
          </p:cNvPr>
          <p:cNvSpPr>
            <a:spLocks noGrp="1"/>
          </p:cNvSpPr>
          <p:nvPr>
            <p:ph type="dt" sz="half" idx="10"/>
          </p:nvPr>
        </p:nvSpPr>
        <p:spPr/>
        <p:txBody>
          <a:bodyPr/>
          <a:lstStyle>
            <a:lvl1pPr>
              <a:defRPr/>
            </a:lvl1pPr>
          </a:lstStyle>
          <a:p>
            <a:pPr>
              <a:defRPr/>
            </a:pPr>
            <a:fld id="{D6A0F1E9-B26B-474D-9A6A-B8606885EA12}" type="datetimeFigureOut">
              <a:rPr lang="en-US" altLang="en-US"/>
              <a:pPr>
                <a:defRPr/>
              </a:pPr>
              <a:t>10/9/2018</a:t>
            </a:fld>
            <a:endParaRPr lang="en-US" altLang="en-US"/>
          </a:p>
        </p:txBody>
      </p:sp>
      <p:sp>
        <p:nvSpPr>
          <p:cNvPr id="6" name="Footer Placeholder 4">
            <a:extLst>
              <a:ext uri="{FF2B5EF4-FFF2-40B4-BE49-F238E27FC236}">
                <a16:creationId xmlns:a16="http://schemas.microsoft.com/office/drawing/2014/main" id="{06C03AD9-E855-499A-AAE8-66A1E4317F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B9FC0B-B246-459B-997D-BAD1886CAE2C}"/>
              </a:ext>
            </a:extLst>
          </p:cNvPr>
          <p:cNvSpPr>
            <a:spLocks noGrp="1"/>
          </p:cNvSpPr>
          <p:nvPr>
            <p:ph type="sldNum" sz="quarter" idx="12"/>
          </p:nvPr>
        </p:nvSpPr>
        <p:spPr/>
        <p:txBody>
          <a:bodyPr/>
          <a:lstStyle>
            <a:lvl1pPr>
              <a:defRPr/>
            </a:lvl1pPr>
          </a:lstStyle>
          <a:p>
            <a:pPr>
              <a:defRPr/>
            </a:pPr>
            <a:fld id="{83AA3C27-9B1F-4F4B-8101-7BB605AF7C22}" type="slidenum">
              <a:rPr lang="en-US" altLang="en-US"/>
              <a:pPr>
                <a:defRPr/>
              </a:pPr>
              <a:t>‹#›</a:t>
            </a:fld>
            <a:endParaRPr lang="en-US" altLang="en-US"/>
          </a:p>
        </p:txBody>
      </p:sp>
    </p:spTree>
    <p:extLst>
      <p:ext uri="{BB962C8B-B14F-4D97-AF65-F5344CB8AC3E}">
        <p14:creationId xmlns:p14="http://schemas.microsoft.com/office/powerpoint/2010/main" val="37480362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F38362-AEE4-4678-BF5A-247DEB469A9A}"/>
              </a:ext>
            </a:extLst>
          </p:cNvPr>
          <p:cNvSpPr txBox="1">
            <a:spLocks/>
          </p:cNvSpPr>
          <p:nvPr userDrawn="1"/>
        </p:nvSpPr>
        <p:spPr>
          <a:xfrm>
            <a:off x="-2117" y="1"/>
            <a:ext cx="12192001" cy="1325563"/>
          </a:xfrm>
          <a:prstGeom prst="rect">
            <a:avLst/>
          </a:prstGeom>
          <a:gradFill flip="none" rotWithShape="1">
            <a:gsLst>
              <a:gs pos="0">
                <a:srgbClr val="005288">
                  <a:alpha val="79000"/>
                </a:srgbClr>
              </a:gs>
              <a:gs pos="100000">
                <a:srgbClr val="002968"/>
              </a:gs>
            </a:gsLst>
            <a:lin ang="4980000" scaled="0"/>
            <a:tileRect/>
          </a:gradFill>
        </p:spPr>
        <p:txBody>
          <a:bodyPr anchor="ctr">
            <a:normAutofit/>
          </a:bodyPr>
          <a:lstStyle>
            <a:lvl1pPr algn="ctr" defTabSz="457200" rtl="0" eaLnBrk="1" latinLnBrk="0" hangingPunct="1">
              <a:spcBef>
                <a:spcPct val="0"/>
              </a:spcBef>
              <a:buNone/>
              <a:defRPr sz="4000" b="0" i="0" kern="1200">
                <a:solidFill>
                  <a:schemeClr val="bg1"/>
                </a:solidFill>
                <a:latin typeface="Helvetica Neue"/>
                <a:ea typeface="+mj-ea"/>
                <a:cs typeface="Helvetica Neue"/>
              </a:defRPr>
            </a:lvl1pPr>
          </a:lstStyle>
          <a:p>
            <a:pPr fontAlgn="auto">
              <a:spcAft>
                <a:spcPts val="0"/>
              </a:spcAft>
              <a:defRPr/>
            </a:pPr>
            <a:r>
              <a:rPr lang="en-US" sz="4000"/>
              <a:t>Click to edit Master title style</a:t>
            </a:r>
          </a:p>
        </p:txBody>
      </p:sp>
      <p:pic>
        <p:nvPicPr>
          <p:cNvPr id="5" name="Picture 8" descr="Logo_UWHealth_2c.png">
            <a:extLst>
              <a:ext uri="{FF2B5EF4-FFF2-40B4-BE49-F238E27FC236}">
                <a16:creationId xmlns:a16="http://schemas.microsoft.com/office/drawing/2014/main" id="{683CE9B3-11E3-4F2D-8A48-59412A030CA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51" y="6107114"/>
            <a:ext cx="3037416"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A1B15A5B-9593-4E21-BAE8-5C4F02B32AFF}"/>
              </a:ext>
            </a:extLst>
          </p:cNvPr>
          <p:cNvSpPr>
            <a:spLocks noGrp="1"/>
          </p:cNvSpPr>
          <p:nvPr>
            <p:ph type="dt" sz="half" idx="10"/>
          </p:nvPr>
        </p:nvSpPr>
        <p:spPr/>
        <p:txBody>
          <a:bodyPr/>
          <a:lstStyle>
            <a:lvl1pPr>
              <a:defRPr/>
            </a:lvl1pPr>
          </a:lstStyle>
          <a:p>
            <a:pPr>
              <a:defRPr/>
            </a:pPr>
            <a:fld id="{626E857F-C9FC-4DA3-A7B4-19FEBB0AB7C5}" type="datetimeFigureOut">
              <a:rPr lang="en-US" altLang="en-US"/>
              <a:pPr>
                <a:defRPr/>
              </a:pPr>
              <a:t>10/9/2018</a:t>
            </a:fld>
            <a:endParaRPr lang="en-US" altLang="en-US"/>
          </a:p>
        </p:txBody>
      </p:sp>
      <p:sp>
        <p:nvSpPr>
          <p:cNvPr id="7" name="Footer Placeholder 4">
            <a:extLst>
              <a:ext uri="{FF2B5EF4-FFF2-40B4-BE49-F238E27FC236}">
                <a16:creationId xmlns:a16="http://schemas.microsoft.com/office/drawing/2014/main" id="{43184516-4F1E-4EF4-B49D-FD2639080A9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CC3EAF4A-C6DA-4F8B-BA41-32EF2FA09E4E}"/>
              </a:ext>
            </a:extLst>
          </p:cNvPr>
          <p:cNvSpPr>
            <a:spLocks noGrp="1"/>
          </p:cNvSpPr>
          <p:nvPr>
            <p:ph type="sldNum" sz="quarter" idx="12"/>
          </p:nvPr>
        </p:nvSpPr>
        <p:spPr/>
        <p:txBody>
          <a:bodyPr/>
          <a:lstStyle>
            <a:lvl1pPr>
              <a:defRPr/>
            </a:lvl1pPr>
          </a:lstStyle>
          <a:p>
            <a:pPr>
              <a:defRPr/>
            </a:pPr>
            <a:fld id="{84CAF7A0-49A0-45A6-9217-407290E2FC5A}" type="slidenum">
              <a:rPr lang="en-US" altLang="en-US"/>
              <a:pPr>
                <a:defRPr/>
              </a:pPr>
              <a:t>‹#›</a:t>
            </a:fld>
            <a:endParaRPr lang="en-US" altLang="en-US"/>
          </a:p>
        </p:txBody>
      </p:sp>
    </p:spTree>
    <p:extLst>
      <p:ext uri="{BB962C8B-B14F-4D97-AF65-F5344CB8AC3E}">
        <p14:creationId xmlns:p14="http://schemas.microsoft.com/office/powerpoint/2010/main" val="12583008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BCABC-A2FC-48CA-B71F-517AB495D987}"/>
              </a:ext>
            </a:extLst>
          </p:cNvPr>
          <p:cNvSpPr>
            <a:spLocks noGrp="1"/>
          </p:cNvSpPr>
          <p:nvPr>
            <p:ph type="dt" sz="half" idx="10"/>
          </p:nvPr>
        </p:nvSpPr>
        <p:spPr/>
        <p:txBody>
          <a:bodyPr/>
          <a:lstStyle>
            <a:lvl1pPr>
              <a:defRPr/>
            </a:lvl1pPr>
          </a:lstStyle>
          <a:p>
            <a:pPr>
              <a:defRPr/>
            </a:pPr>
            <a:fld id="{9DBB2B77-4B1D-4260-828E-315FA8FB0356}" type="datetimeFigureOut">
              <a:rPr lang="en-US" altLang="en-US"/>
              <a:pPr>
                <a:defRPr/>
              </a:pPr>
              <a:t>10/9/2018</a:t>
            </a:fld>
            <a:endParaRPr lang="en-US" altLang="en-US"/>
          </a:p>
        </p:txBody>
      </p:sp>
      <p:sp>
        <p:nvSpPr>
          <p:cNvPr id="5" name="Footer Placeholder 4">
            <a:extLst>
              <a:ext uri="{FF2B5EF4-FFF2-40B4-BE49-F238E27FC236}">
                <a16:creationId xmlns:a16="http://schemas.microsoft.com/office/drawing/2014/main" id="{29F00732-B578-47A1-97CE-81C5F340E3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CE4EE2-140E-4536-834B-3520212970AF}"/>
              </a:ext>
            </a:extLst>
          </p:cNvPr>
          <p:cNvSpPr>
            <a:spLocks noGrp="1"/>
          </p:cNvSpPr>
          <p:nvPr>
            <p:ph type="sldNum" sz="quarter" idx="12"/>
          </p:nvPr>
        </p:nvSpPr>
        <p:spPr/>
        <p:txBody>
          <a:bodyPr/>
          <a:lstStyle>
            <a:lvl1pPr>
              <a:defRPr/>
            </a:lvl1pPr>
          </a:lstStyle>
          <a:p>
            <a:pPr>
              <a:defRPr/>
            </a:pPr>
            <a:fld id="{182E5183-46CF-49EB-8F52-990FFFCB412A}" type="slidenum">
              <a:rPr lang="en-US" altLang="en-US"/>
              <a:pPr>
                <a:defRPr/>
              </a:pPr>
              <a:t>‹#›</a:t>
            </a:fld>
            <a:endParaRPr lang="en-US" altLang="en-US"/>
          </a:p>
        </p:txBody>
      </p:sp>
    </p:spTree>
    <p:extLst>
      <p:ext uri="{BB962C8B-B14F-4D97-AF65-F5344CB8AC3E}">
        <p14:creationId xmlns:p14="http://schemas.microsoft.com/office/powerpoint/2010/main" val="2495382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04AB37-B089-4DBD-A57B-DB772CDC5852}"/>
              </a:ext>
            </a:extLst>
          </p:cNvPr>
          <p:cNvSpPr>
            <a:spLocks noGrp="1"/>
          </p:cNvSpPr>
          <p:nvPr>
            <p:ph type="dt" sz="half" idx="10"/>
          </p:nvPr>
        </p:nvSpPr>
        <p:spPr/>
        <p:txBody>
          <a:bodyPr/>
          <a:lstStyle>
            <a:lvl1pPr>
              <a:defRPr/>
            </a:lvl1pPr>
          </a:lstStyle>
          <a:p>
            <a:pPr>
              <a:defRPr/>
            </a:pPr>
            <a:fld id="{C0952D9F-E429-4B8A-BEB4-3C26557D72FD}" type="datetimeFigureOut">
              <a:rPr lang="en-US" altLang="en-US"/>
              <a:pPr>
                <a:defRPr/>
              </a:pPr>
              <a:t>10/9/2018</a:t>
            </a:fld>
            <a:endParaRPr lang="en-US" altLang="en-US"/>
          </a:p>
        </p:txBody>
      </p:sp>
      <p:sp>
        <p:nvSpPr>
          <p:cNvPr id="6" name="Footer Placeholder 4">
            <a:extLst>
              <a:ext uri="{FF2B5EF4-FFF2-40B4-BE49-F238E27FC236}">
                <a16:creationId xmlns:a16="http://schemas.microsoft.com/office/drawing/2014/main" id="{A3C71635-7D2D-4D14-99BE-9C69140448D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6E7904-403E-4DFD-B304-0D6E33522542}"/>
              </a:ext>
            </a:extLst>
          </p:cNvPr>
          <p:cNvSpPr>
            <a:spLocks noGrp="1"/>
          </p:cNvSpPr>
          <p:nvPr>
            <p:ph type="sldNum" sz="quarter" idx="12"/>
          </p:nvPr>
        </p:nvSpPr>
        <p:spPr/>
        <p:txBody>
          <a:bodyPr/>
          <a:lstStyle>
            <a:lvl1pPr>
              <a:defRPr/>
            </a:lvl1pPr>
          </a:lstStyle>
          <a:p>
            <a:pPr>
              <a:defRPr/>
            </a:pPr>
            <a:fld id="{8320EE02-8D96-4607-B7D6-9C33BF9A723A}" type="slidenum">
              <a:rPr lang="en-US" altLang="en-US"/>
              <a:pPr>
                <a:defRPr/>
              </a:pPr>
              <a:t>‹#›</a:t>
            </a:fld>
            <a:endParaRPr lang="en-US" altLang="en-US"/>
          </a:p>
        </p:txBody>
      </p:sp>
    </p:spTree>
    <p:extLst>
      <p:ext uri="{BB962C8B-B14F-4D97-AF65-F5344CB8AC3E}">
        <p14:creationId xmlns:p14="http://schemas.microsoft.com/office/powerpoint/2010/main" val="38502843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83A6CD6-FB16-4435-9BFF-EF26D16AD25B}"/>
              </a:ext>
            </a:extLst>
          </p:cNvPr>
          <p:cNvSpPr>
            <a:spLocks noGrp="1"/>
          </p:cNvSpPr>
          <p:nvPr>
            <p:ph type="dt" sz="half" idx="10"/>
          </p:nvPr>
        </p:nvSpPr>
        <p:spPr/>
        <p:txBody>
          <a:bodyPr/>
          <a:lstStyle>
            <a:lvl1pPr>
              <a:defRPr/>
            </a:lvl1pPr>
          </a:lstStyle>
          <a:p>
            <a:pPr>
              <a:defRPr/>
            </a:pPr>
            <a:fld id="{E3580241-3A7F-4201-8A65-03CB0980FD93}" type="datetimeFigureOut">
              <a:rPr lang="en-US" altLang="en-US"/>
              <a:pPr>
                <a:defRPr/>
              </a:pPr>
              <a:t>10/9/2018</a:t>
            </a:fld>
            <a:endParaRPr lang="en-US" altLang="en-US"/>
          </a:p>
        </p:txBody>
      </p:sp>
      <p:sp>
        <p:nvSpPr>
          <p:cNvPr id="6" name="Footer Placeholder 4">
            <a:extLst>
              <a:ext uri="{FF2B5EF4-FFF2-40B4-BE49-F238E27FC236}">
                <a16:creationId xmlns:a16="http://schemas.microsoft.com/office/drawing/2014/main" id="{7EC94D4B-6D5F-4324-8CED-B8E86A46C00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6B455F2-38D3-46FB-A79B-F37F2D6C4455}"/>
              </a:ext>
            </a:extLst>
          </p:cNvPr>
          <p:cNvSpPr>
            <a:spLocks noGrp="1"/>
          </p:cNvSpPr>
          <p:nvPr>
            <p:ph type="sldNum" sz="quarter" idx="12"/>
          </p:nvPr>
        </p:nvSpPr>
        <p:spPr/>
        <p:txBody>
          <a:bodyPr/>
          <a:lstStyle>
            <a:lvl1pPr>
              <a:defRPr/>
            </a:lvl1pPr>
          </a:lstStyle>
          <a:p>
            <a:pPr>
              <a:defRPr/>
            </a:pPr>
            <a:fld id="{34D88245-6DBA-4FDB-9EB5-96E5718957F5}" type="slidenum">
              <a:rPr lang="en-US" altLang="en-US"/>
              <a:pPr>
                <a:defRPr/>
              </a:pPr>
              <a:t>‹#›</a:t>
            </a:fld>
            <a:endParaRPr lang="en-US" altLang="en-US"/>
          </a:p>
        </p:txBody>
      </p:sp>
    </p:spTree>
    <p:extLst>
      <p:ext uri="{BB962C8B-B14F-4D97-AF65-F5344CB8AC3E}">
        <p14:creationId xmlns:p14="http://schemas.microsoft.com/office/powerpoint/2010/main" val="34686264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1314" name="Group 2"/>
          <p:cNvGrpSpPr>
            <a:grpSpLocks/>
          </p:cNvGrpSpPr>
          <p:nvPr/>
        </p:nvGrpSpPr>
        <p:grpSpPr bwMode="auto">
          <a:xfrm>
            <a:off x="1" y="2438401"/>
            <a:ext cx="12012084" cy="1052513"/>
            <a:chOff x="0" y="1536"/>
            <a:chExt cx="5675" cy="663"/>
          </a:xfrm>
        </p:grpSpPr>
        <p:grpSp>
          <p:nvGrpSpPr>
            <p:cNvPr id="141315" name="Group 3"/>
            <p:cNvGrpSpPr>
              <a:grpSpLocks/>
            </p:cNvGrpSpPr>
            <p:nvPr/>
          </p:nvGrpSpPr>
          <p:grpSpPr bwMode="auto">
            <a:xfrm>
              <a:off x="183" y="1604"/>
              <a:ext cx="448" cy="299"/>
              <a:chOff x="720" y="336"/>
              <a:chExt cx="624" cy="432"/>
            </a:xfrm>
          </p:grpSpPr>
          <p:sp>
            <p:nvSpPr>
              <p:cNvPr id="141316"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141317"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grpSp>
        <p:grpSp>
          <p:nvGrpSpPr>
            <p:cNvPr id="141318" name="Group 6"/>
            <p:cNvGrpSpPr>
              <a:grpSpLocks/>
            </p:cNvGrpSpPr>
            <p:nvPr/>
          </p:nvGrpSpPr>
          <p:grpSpPr bwMode="auto">
            <a:xfrm>
              <a:off x="261" y="1870"/>
              <a:ext cx="465" cy="299"/>
              <a:chOff x="912" y="2640"/>
              <a:chExt cx="672" cy="432"/>
            </a:xfrm>
          </p:grpSpPr>
          <p:sp>
            <p:nvSpPr>
              <p:cNvPr id="141319"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141320"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grpSp>
        <p:sp>
          <p:nvSpPr>
            <p:cNvPr id="141321"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141322"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141323"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grpSp>
      <p:sp>
        <p:nvSpPr>
          <p:cNvPr id="141324" name="Rectangle 12"/>
          <p:cNvSpPr>
            <a:spLocks noGrp="1" noChangeArrowheads="1"/>
          </p:cNvSpPr>
          <p:nvPr>
            <p:ph type="ctrTitle"/>
          </p:nvPr>
        </p:nvSpPr>
        <p:spPr>
          <a:xfrm>
            <a:off x="1320800" y="1828800"/>
            <a:ext cx="10363200" cy="1143000"/>
          </a:xfrm>
        </p:spPr>
        <p:txBody>
          <a:bodyPr/>
          <a:lstStyle>
            <a:lvl1pPr>
              <a:defRPr/>
            </a:lvl1pPr>
          </a:lstStyle>
          <a:p>
            <a:pPr lvl="0"/>
            <a:r>
              <a:rPr lang="en-US" noProof="0"/>
              <a:t>Click to edit Master title style</a:t>
            </a:r>
          </a:p>
        </p:txBody>
      </p:sp>
      <p:sp>
        <p:nvSpPr>
          <p:cNvPr id="141325" name="Rectangle 13"/>
          <p:cNvSpPr>
            <a:spLocks noGrp="1" noChangeArrowheads="1"/>
          </p:cNvSpPr>
          <p:nvPr>
            <p:ph type="subTitle" idx="1"/>
          </p:nvPr>
        </p:nvSpPr>
        <p:spPr>
          <a:xfrm>
            <a:off x="1828800" y="3886200"/>
            <a:ext cx="8534400" cy="1752600"/>
          </a:xfrm>
        </p:spPr>
        <p:txBody>
          <a:bodyPr/>
          <a:lstStyle>
            <a:lvl1pPr marL="0" indent="0" algn="ctr">
              <a:buFont typeface="Wingdings" charset="0"/>
              <a:buNone/>
              <a:defRPr/>
            </a:lvl1pPr>
          </a:lstStyle>
          <a:p>
            <a:pPr lvl="0"/>
            <a:r>
              <a:rPr lang="en-US" noProof="0"/>
              <a:t>Click to edit Master subtitle style</a:t>
            </a:r>
          </a:p>
        </p:txBody>
      </p:sp>
      <p:sp>
        <p:nvSpPr>
          <p:cNvPr id="141326" name="Rectangle 14"/>
          <p:cNvSpPr>
            <a:spLocks noGrp="1" noChangeArrowheads="1"/>
          </p:cNvSpPr>
          <p:nvPr>
            <p:ph type="dt" sz="half" idx="2"/>
          </p:nvPr>
        </p:nvSpPr>
        <p:spPr>
          <a:xfrm>
            <a:off x="1320800" y="6248400"/>
            <a:ext cx="2540000" cy="457200"/>
          </a:xfrm>
        </p:spPr>
        <p:txBody>
          <a:bodyPr/>
          <a:lstStyle>
            <a:lvl1pPr>
              <a:defRPr>
                <a:solidFill>
                  <a:schemeClr val="bg2"/>
                </a:solidFill>
              </a:defRPr>
            </a:lvl1pPr>
          </a:lstStyle>
          <a:p>
            <a:pPr>
              <a:defRPr/>
            </a:pPr>
            <a:endParaRPr lang="en-US">
              <a:solidFill>
                <a:srgbClr val="FFFFFF"/>
              </a:solidFill>
            </a:endParaRPr>
          </a:p>
        </p:txBody>
      </p:sp>
      <p:sp>
        <p:nvSpPr>
          <p:cNvPr id="141327" name="Rectangle 15"/>
          <p:cNvSpPr>
            <a:spLocks noGrp="1" noChangeArrowheads="1"/>
          </p:cNvSpPr>
          <p:nvPr>
            <p:ph type="ftr" sz="quarter" idx="3"/>
          </p:nvPr>
        </p:nvSpPr>
        <p:spPr>
          <a:xfrm>
            <a:off x="4572000" y="6248400"/>
            <a:ext cx="3860800" cy="457200"/>
          </a:xfrm>
        </p:spPr>
        <p:txBody>
          <a:bodyPr/>
          <a:lstStyle>
            <a:lvl1pPr>
              <a:defRPr>
                <a:solidFill>
                  <a:schemeClr val="bg2"/>
                </a:solidFill>
              </a:defRPr>
            </a:lvl1pPr>
          </a:lstStyle>
          <a:p>
            <a:pPr>
              <a:defRPr/>
            </a:pPr>
            <a:endParaRPr lang="en-US">
              <a:solidFill>
                <a:srgbClr val="003366"/>
              </a:solidFill>
            </a:endParaRPr>
          </a:p>
        </p:txBody>
      </p:sp>
      <p:sp>
        <p:nvSpPr>
          <p:cNvPr id="141328" name="Rectangle 16"/>
          <p:cNvSpPr>
            <a:spLocks noGrp="1" noChangeArrowheads="1"/>
          </p:cNvSpPr>
          <p:nvPr>
            <p:ph type="sldNum" sz="quarter" idx="4"/>
          </p:nvPr>
        </p:nvSpPr>
        <p:spPr>
          <a:xfrm>
            <a:off x="9144000" y="6248400"/>
            <a:ext cx="2540000" cy="457200"/>
          </a:xfrm>
        </p:spPr>
        <p:txBody>
          <a:bodyPr/>
          <a:lstStyle>
            <a:lvl1pPr>
              <a:defRPr>
                <a:solidFill>
                  <a:schemeClr val="bg2"/>
                </a:solidFill>
              </a:defRPr>
            </a:lvl1pPr>
          </a:lstStyle>
          <a:p>
            <a:pPr>
              <a:defRPr/>
            </a:pPr>
            <a:fld id="{FBAE8A37-B952-4E09-94FF-18BC533404E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56329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pPr>
              <a:defRPr/>
            </a:pPr>
            <a:fld id="{943F21E3-01DA-4D1A-87BD-1E22CD428399}"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5984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11" name="Subtitle 2"/>
          <p:cNvSpPr txBox="1">
            <a:spLocks/>
          </p:cNvSpPr>
          <p:nvPr userDrawn="1"/>
        </p:nvSpPr>
        <p:spPr bwMode="auto">
          <a:xfrm>
            <a:off x="948408" y="1181938"/>
            <a:ext cx="10326931" cy="44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716" tIns="54359" rIns="108716" bIns="54359" numCol="1" anchor="t" anchorCtr="0" compatLnSpc="1">
            <a:prstTxWarp prst="textNoShape">
              <a:avLst/>
            </a:prstTxWarp>
          </a:bodyPr>
          <a:lstStyle>
            <a:lvl1pPr algn="ctr" defTabSz="407681" rtl="0" eaLnBrk="0" fontAlgn="base" hangingPunct="0">
              <a:lnSpc>
                <a:spcPct val="130000"/>
              </a:lnSpc>
              <a:spcBef>
                <a:spcPct val="20000"/>
              </a:spcBef>
              <a:spcAft>
                <a:spcPct val="0"/>
              </a:spcAft>
              <a:buFont typeface="Arial" pitchFamily="34" charset="0"/>
              <a:defRPr sz="900" kern="1200">
                <a:solidFill>
                  <a:schemeClr val="tx2"/>
                </a:solidFill>
                <a:latin typeface="Open Sans Light"/>
                <a:ea typeface="MS PGothic" pitchFamily="34" charset="-128"/>
                <a:cs typeface="Open Sans Light"/>
              </a:defRPr>
            </a:lvl1pPr>
            <a:lvl2pPr marL="40768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2pPr>
            <a:lvl3pPr marL="81536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3pPr>
            <a:lvl4pPr marL="122304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4pPr>
            <a:lvl5pPr marL="1630721" algn="ctr" defTabSz="407681" rtl="0" eaLnBrk="0" fontAlgn="base" hangingPunct="0">
              <a:lnSpc>
                <a:spcPct val="130000"/>
              </a:lnSpc>
              <a:spcBef>
                <a:spcPct val="20000"/>
              </a:spcBef>
              <a:spcAft>
                <a:spcPct val="0"/>
              </a:spcAft>
              <a:buFont typeface="Arial" pitchFamily="34" charset="0"/>
              <a:defRPr sz="1200" kern="1200">
                <a:solidFill>
                  <a:schemeClr val="tx2"/>
                </a:solidFill>
                <a:latin typeface="Open Sans"/>
                <a:ea typeface="MS PGothic" pitchFamily="34" charset="-128"/>
                <a:cs typeface="Open Sans"/>
              </a:defRPr>
            </a:lvl5pPr>
            <a:lvl6pPr marL="2242257" indent="-203842" algn="l" defTabSz="407683" rtl="0" eaLnBrk="1" latinLnBrk="0" hangingPunct="1">
              <a:spcBef>
                <a:spcPct val="20000"/>
              </a:spcBef>
              <a:buFont typeface="Arial"/>
              <a:buChar char="•"/>
              <a:defRPr sz="1800" kern="1200">
                <a:solidFill>
                  <a:schemeClr val="tx1"/>
                </a:solidFill>
                <a:latin typeface="+mn-lt"/>
                <a:ea typeface="+mn-ea"/>
                <a:cs typeface="+mn-cs"/>
              </a:defRPr>
            </a:lvl6pPr>
            <a:lvl7pPr marL="2649941" indent="-203842" algn="l" defTabSz="407683" rtl="0" eaLnBrk="1" latinLnBrk="0" hangingPunct="1">
              <a:spcBef>
                <a:spcPct val="20000"/>
              </a:spcBef>
              <a:buFont typeface="Arial"/>
              <a:buChar char="•"/>
              <a:defRPr sz="1800" kern="1200">
                <a:solidFill>
                  <a:schemeClr val="tx1"/>
                </a:solidFill>
                <a:latin typeface="+mn-lt"/>
                <a:ea typeface="+mn-ea"/>
                <a:cs typeface="+mn-cs"/>
              </a:defRPr>
            </a:lvl7pPr>
            <a:lvl8pPr marL="3057625" indent="-203842" algn="l" defTabSz="407683" rtl="0" eaLnBrk="1" latinLnBrk="0" hangingPunct="1">
              <a:spcBef>
                <a:spcPct val="20000"/>
              </a:spcBef>
              <a:buFont typeface="Arial"/>
              <a:buChar char="•"/>
              <a:defRPr sz="1800" kern="1200">
                <a:solidFill>
                  <a:schemeClr val="tx1"/>
                </a:solidFill>
                <a:latin typeface="+mn-lt"/>
                <a:ea typeface="+mn-ea"/>
                <a:cs typeface="+mn-cs"/>
              </a:defRPr>
            </a:lvl8pPr>
            <a:lvl9pPr marL="3465308" indent="-203842" algn="l" defTabSz="407683" rtl="0" eaLnBrk="1" latinLnBrk="0" hangingPunct="1">
              <a:spcBef>
                <a:spcPct val="20000"/>
              </a:spcBef>
              <a:buFont typeface="Arial"/>
              <a:buChar char="•"/>
              <a:defRPr sz="1800" kern="1200">
                <a:solidFill>
                  <a:schemeClr val="tx1"/>
                </a:solidFill>
                <a:latin typeface="+mn-lt"/>
                <a:ea typeface="+mn-ea"/>
                <a:cs typeface="+mn-cs"/>
              </a:defRPr>
            </a:lvl9pPr>
          </a:lstStyle>
          <a:p>
            <a:pPr algn="l" eaLnBrk="1" hangingPunct="1">
              <a:lnSpc>
                <a:spcPct val="100000"/>
              </a:lnSpc>
              <a:spcAft>
                <a:spcPts val="900"/>
              </a:spcAft>
            </a:pPr>
            <a:endParaRPr lang="en-US" altLang="en-US" sz="1733" b="1" dirty="0">
              <a:solidFill>
                <a:srgbClr val="007CC2"/>
              </a:solidFill>
              <a:latin typeface="Arial" pitchFamily="34" charset="0"/>
              <a:cs typeface="Open Sans Light" charset="0"/>
            </a:endParaRPr>
          </a:p>
        </p:txBody>
      </p:sp>
      <p:pic>
        <p:nvPicPr>
          <p:cNvPr id="1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642" y="6265045"/>
            <a:ext cx="3460300" cy="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3"/>
          <p:cNvSpPr>
            <a:spLocks noGrp="1" noChangeArrowheads="1"/>
          </p:cNvSpPr>
          <p:nvPr>
            <p:ph type="sldNum" sz="quarter" idx="10"/>
          </p:nvPr>
        </p:nvSpPr>
        <p:spPr>
          <a:xfrm>
            <a:off x="4727972" y="6316189"/>
            <a:ext cx="2743200" cy="348563"/>
          </a:xfrm>
          <a:noFill/>
          <a:ln>
            <a:noFill/>
          </a:ln>
        </p:spPr>
        <p:txBody>
          <a:bodyPr/>
          <a:lstStyle>
            <a:lvl1pPr>
              <a:defRPr sz="1067">
                <a:solidFill>
                  <a:schemeClr val="tx1"/>
                </a:solidFill>
                <a:latin typeface="Arial" panose="020B0604020202020204" pitchFamily="34" charset="0"/>
                <a:cs typeface="Arial" panose="020B0604020202020204" pitchFamily="34" charset="0"/>
              </a:defRPr>
            </a:lvl1pPr>
          </a:lstStyle>
          <a:p>
            <a:pPr>
              <a:defRPr/>
            </a:pPr>
            <a:fld id="{A38617E1-1E2D-4A80-9DE1-EAB7EC42A3D5}" type="slidenum">
              <a:rPr lang="en-US" smtClean="0">
                <a:solidFill>
                  <a:srgbClr val="000000"/>
                </a:solidFill>
              </a:rPr>
              <a:pPr>
                <a:defRPr/>
              </a:pPr>
              <a:t>‹#›</a:t>
            </a:fld>
            <a:endParaRPr lang="en-US" dirty="0">
              <a:solidFill>
                <a:srgbClr val="000000"/>
              </a:solidFill>
            </a:endParaRPr>
          </a:p>
        </p:txBody>
      </p:sp>
      <p:sp>
        <p:nvSpPr>
          <p:cNvPr id="8" name="Content Placeholder 2"/>
          <p:cNvSpPr>
            <a:spLocks noGrp="1"/>
          </p:cNvSpPr>
          <p:nvPr>
            <p:ph sz="quarter" idx="12"/>
          </p:nvPr>
        </p:nvSpPr>
        <p:spPr>
          <a:xfrm>
            <a:off x="7750572" y="1283538"/>
            <a:ext cx="3911600" cy="4461997"/>
          </a:xfrm>
          <a:solidFill>
            <a:srgbClr val="007CC2"/>
          </a:solidFill>
        </p:spPr>
        <p:txBody>
          <a:bodyPr/>
          <a:lstStyle>
            <a:lvl1pPr marL="605352" indent="-262460">
              <a:defRPr sz="1733">
                <a:solidFill>
                  <a:schemeClr val="bg1"/>
                </a:solidFill>
                <a:latin typeface="Arial" panose="020B0604020202020204" pitchFamily="34" charset="0"/>
                <a:cs typeface="Arial" panose="020B0604020202020204" pitchFamily="34" charset="0"/>
              </a:defRPr>
            </a:lvl1pPr>
            <a:lvl2pPr>
              <a:buClr>
                <a:schemeClr val="bg1"/>
              </a:buClr>
              <a:defRPr sz="1733">
                <a:solidFill>
                  <a:schemeClr val="bg1"/>
                </a:solidFill>
                <a:latin typeface="Arial" panose="020B0604020202020204" pitchFamily="34" charset="0"/>
                <a:cs typeface="Arial" panose="020B0604020202020204" pitchFamily="34" charset="0"/>
              </a:defRPr>
            </a:lvl2pPr>
            <a:lvl3pPr>
              <a:buClr>
                <a:schemeClr val="bg1"/>
              </a:buClr>
              <a:defRPr sz="1733">
                <a:solidFill>
                  <a:schemeClr val="bg1"/>
                </a:solidFill>
                <a:latin typeface="Arial" panose="020B0604020202020204" pitchFamily="34" charset="0"/>
                <a:cs typeface="Arial" panose="020B0604020202020204" pitchFamily="34" charset="0"/>
              </a:defRPr>
            </a:lvl3pPr>
            <a:lvl4pPr>
              <a:buClr>
                <a:schemeClr val="bg1"/>
              </a:buClr>
              <a:defRPr sz="1733">
                <a:solidFill>
                  <a:schemeClr val="bg1"/>
                </a:solidFill>
                <a:latin typeface="Arial" panose="020B0604020202020204" pitchFamily="34" charset="0"/>
                <a:cs typeface="Arial" panose="020B0604020202020204" pitchFamily="34" charset="0"/>
              </a:defRPr>
            </a:lvl4pPr>
            <a:lvl5pPr>
              <a:buClr>
                <a:schemeClr val="bg1"/>
              </a:buClr>
              <a:defRPr sz="1733">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3"/>
          </p:nvPr>
        </p:nvSpPr>
        <p:spPr>
          <a:xfrm>
            <a:off x="689372" y="1283537"/>
            <a:ext cx="6917928" cy="4462272"/>
          </a:xfrm>
        </p:spPr>
        <p:txBody>
          <a:bodyPr/>
          <a:lstStyle>
            <a:lvl1pPr>
              <a:defRPr sz="1733">
                <a:solidFill>
                  <a:schemeClr val="tx1"/>
                </a:solidFill>
                <a:latin typeface="Arial" panose="020B0604020202020204" pitchFamily="34" charset="0"/>
                <a:cs typeface="Arial" panose="020B0604020202020204" pitchFamily="34" charset="0"/>
              </a:defRPr>
            </a:lvl1pPr>
            <a:lvl2pPr>
              <a:buClr>
                <a:srgbClr val="007CC2"/>
              </a:buClr>
              <a:defRPr sz="1733">
                <a:solidFill>
                  <a:schemeClr val="tx1"/>
                </a:solidFill>
                <a:latin typeface="Arial" panose="020B0604020202020204" pitchFamily="34" charset="0"/>
                <a:cs typeface="Arial" panose="020B0604020202020204" pitchFamily="34" charset="0"/>
              </a:defRPr>
            </a:lvl2pPr>
            <a:lvl3pPr>
              <a:buClr>
                <a:srgbClr val="007CC2"/>
              </a:buClr>
              <a:defRPr sz="1733">
                <a:solidFill>
                  <a:schemeClr val="tx1"/>
                </a:solidFill>
                <a:latin typeface="Arial" panose="020B0604020202020204" pitchFamily="34" charset="0"/>
                <a:cs typeface="Arial" panose="020B0604020202020204" pitchFamily="34" charset="0"/>
              </a:defRPr>
            </a:lvl3pPr>
            <a:lvl4pPr>
              <a:buClr>
                <a:srgbClr val="007CC2"/>
              </a:buClr>
              <a:defRPr sz="1733">
                <a:solidFill>
                  <a:schemeClr val="tx1"/>
                </a:solidFill>
                <a:latin typeface="Arial" panose="020B0604020202020204" pitchFamily="34" charset="0"/>
                <a:cs typeface="Arial" panose="020B0604020202020204" pitchFamily="34" charset="0"/>
              </a:defRPr>
            </a:lvl4pPr>
            <a:lvl5pPr>
              <a:buClr>
                <a:srgbClr val="007CC2"/>
              </a:buClr>
              <a:defRPr sz="1733">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2"/>
          <p:cNvSpPr>
            <a:spLocks noGrp="1" noChangeArrowheads="1"/>
          </p:cNvSpPr>
          <p:nvPr>
            <p:ph type="title" idx="4294967295"/>
          </p:nvPr>
        </p:nvSpPr>
        <p:spPr>
          <a:xfrm>
            <a:off x="489919" y="203116"/>
            <a:ext cx="11094720" cy="871257"/>
          </a:xfrm>
        </p:spPr>
        <p:txBody>
          <a:bodyPr/>
          <a:lstStyle/>
          <a:p>
            <a:pPr algn="ctr" eaLnBrk="1" hangingPunct="1"/>
            <a:endParaRPr lang="en-US" sz="373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18059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pPr>
              <a:defRPr/>
            </a:pPr>
            <a:fld id="{D41E91FA-92B6-4CED-8ADE-F4BFB6FDACAF}"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43439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pPr>
              <a:defRPr/>
            </a:pPr>
            <a:fld id="{207C2026-1D5B-4B46-AD7B-F87872D4234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7961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3366"/>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3366"/>
              </a:solidFill>
            </a:endParaRPr>
          </a:p>
        </p:txBody>
      </p:sp>
      <p:sp>
        <p:nvSpPr>
          <p:cNvPr id="9" name="Slide Number Placeholder 8"/>
          <p:cNvSpPr>
            <a:spLocks noGrp="1"/>
          </p:cNvSpPr>
          <p:nvPr>
            <p:ph type="sldNum" sz="quarter" idx="12"/>
          </p:nvPr>
        </p:nvSpPr>
        <p:spPr/>
        <p:txBody>
          <a:bodyPr/>
          <a:lstStyle>
            <a:lvl1pPr>
              <a:defRPr/>
            </a:lvl1pPr>
          </a:lstStyle>
          <a:p>
            <a:pPr>
              <a:defRPr/>
            </a:pPr>
            <a:fld id="{006CE4DE-7865-4C88-901B-611ABF70D782}"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20860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3366"/>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3366"/>
              </a:solidFill>
            </a:endParaRPr>
          </a:p>
        </p:txBody>
      </p:sp>
      <p:sp>
        <p:nvSpPr>
          <p:cNvPr id="5" name="Slide Number Placeholder 4"/>
          <p:cNvSpPr>
            <a:spLocks noGrp="1"/>
          </p:cNvSpPr>
          <p:nvPr>
            <p:ph type="sldNum" sz="quarter" idx="12"/>
          </p:nvPr>
        </p:nvSpPr>
        <p:spPr/>
        <p:txBody>
          <a:bodyPr/>
          <a:lstStyle>
            <a:lvl1pPr>
              <a:defRPr/>
            </a:lvl1pPr>
          </a:lstStyle>
          <a:p>
            <a:pPr>
              <a:defRPr/>
            </a:pPr>
            <a:fld id="{D4CE51F7-A5C5-4CE7-9BB9-210010825BE9}"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87971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3366"/>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3366"/>
              </a:solidFill>
            </a:endParaRPr>
          </a:p>
        </p:txBody>
      </p:sp>
      <p:sp>
        <p:nvSpPr>
          <p:cNvPr id="4" name="Slide Number Placeholder 3"/>
          <p:cNvSpPr>
            <a:spLocks noGrp="1"/>
          </p:cNvSpPr>
          <p:nvPr>
            <p:ph type="sldNum" sz="quarter" idx="12"/>
          </p:nvPr>
        </p:nvSpPr>
        <p:spPr/>
        <p:txBody>
          <a:bodyPr/>
          <a:lstStyle>
            <a:lvl1pPr>
              <a:defRPr/>
            </a:lvl1pPr>
          </a:lstStyle>
          <a:p>
            <a:pPr>
              <a:defRPr/>
            </a:pPr>
            <a:fld id="{3644C40F-17B0-459C-B80D-B2A142E5953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65127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pPr>
              <a:defRPr/>
            </a:pPr>
            <a:fld id="{DB332681-956B-4708-9ACB-58A3828DB93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99535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pPr>
              <a:defRPr/>
            </a:pPr>
            <a:fld id="{88285B6E-9CE2-4940-B475-33921DAF087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946008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pPr>
              <a:defRPr/>
            </a:pPr>
            <a:fld id="{D8A5EBBB-C7BD-407F-995A-5DBB89AFA789}"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43247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617539"/>
            <a:ext cx="2601384"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617539"/>
            <a:ext cx="7600949" cy="55149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pPr>
              <a:defRPr/>
            </a:pPr>
            <a:fld id="{B9C8860E-DB51-4B2C-8864-236063963852}"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52552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60117" y="2017713"/>
            <a:ext cx="5080000" cy="4114800"/>
          </a:xfrm>
        </p:spPr>
        <p:txBody>
          <a:bodyPr/>
          <a:lstStyle/>
          <a:p>
            <a:r>
              <a:rPr lang="en-US"/>
              <a:t>Click icon to add online image</a:t>
            </a:r>
          </a:p>
        </p:txBody>
      </p:sp>
      <p:sp>
        <p:nvSpPr>
          <p:cNvPr id="5" name="Date Placeholder 4"/>
          <p:cNvSpPr>
            <a:spLocks noGrp="1"/>
          </p:cNvSpPr>
          <p:nvPr>
            <p:ph type="dt" sz="half" idx="10"/>
          </p:nvPr>
        </p:nvSpPr>
        <p:spPr>
          <a:xfrm>
            <a:off x="1219200" y="6324600"/>
            <a:ext cx="2540000" cy="457200"/>
          </a:xfrm>
        </p:spPr>
        <p:txBody>
          <a:bodyPr/>
          <a:lstStyle>
            <a:lvl1pPr>
              <a:defRPr/>
            </a:lvl1pPr>
          </a:lstStyle>
          <a:p>
            <a:pPr fontAlgn="base">
              <a:spcBef>
                <a:spcPct val="0"/>
              </a:spcBef>
              <a:spcAft>
                <a:spcPct val="0"/>
              </a:spcAft>
              <a:defRPr/>
            </a:pPr>
            <a:endParaRPr lang="en-US">
              <a:solidFill>
                <a:srgbClr val="003366"/>
              </a:solidFill>
            </a:endParaRPr>
          </a:p>
        </p:txBody>
      </p:sp>
      <p:sp>
        <p:nvSpPr>
          <p:cNvPr id="6" name="Footer Placeholder 5"/>
          <p:cNvSpPr>
            <a:spLocks noGrp="1"/>
          </p:cNvSpPr>
          <p:nvPr>
            <p:ph type="ftr" sz="quarter" idx="11"/>
          </p:nvPr>
        </p:nvSpPr>
        <p:spPr>
          <a:xfrm>
            <a:off x="4470400" y="6324600"/>
            <a:ext cx="3860800" cy="457200"/>
          </a:xfrm>
        </p:spPr>
        <p:txBody>
          <a:bodyPr/>
          <a:lstStyle>
            <a:lvl1pPr>
              <a:defRPr/>
            </a:lvl1pPr>
          </a:lstStyle>
          <a:p>
            <a:pPr fontAlgn="base">
              <a:spcBef>
                <a:spcPct val="0"/>
              </a:spcBef>
              <a:spcAft>
                <a:spcPct val="0"/>
              </a:spcAft>
              <a:defRPr/>
            </a:pPr>
            <a:endParaRPr lang="en-US">
              <a:solidFill>
                <a:srgbClr val="003366"/>
              </a:solidFill>
            </a:endParaRPr>
          </a:p>
        </p:txBody>
      </p:sp>
      <p:sp>
        <p:nvSpPr>
          <p:cNvPr id="7" name="Slide Number Placeholder 6"/>
          <p:cNvSpPr>
            <a:spLocks noGrp="1"/>
          </p:cNvSpPr>
          <p:nvPr>
            <p:ph type="sldNum" sz="quarter" idx="12"/>
          </p:nvPr>
        </p:nvSpPr>
        <p:spPr>
          <a:xfrm>
            <a:off x="9042400" y="6324600"/>
            <a:ext cx="2540000" cy="457200"/>
          </a:xfrm>
        </p:spPr>
        <p:txBody>
          <a:bodyPr/>
          <a:lstStyle>
            <a:lvl1pPr>
              <a:defRPr/>
            </a:lvl1pPr>
          </a:lstStyle>
          <a:p>
            <a:pPr fontAlgn="base">
              <a:spcBef>
                <a:spcPct val="0"/>
              </a:spcBef>
              <a:spcAft>
                <a:spcPct val="0"/>
              </a:spcAft>
              <a:defRPr/>
            </a:pPr>
            <a:fld id="{520C7DE3-C145-41DB-822C-44C135C6564C}" type="slidenum">
              <a:rPr lang="en-US" smtClean="0">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464445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image" Target="../media/image14.png"/><Relationship Id="rId5" Type="http://schemas.openxmlformats.org/officeDocument/2006/relationships/slideLayout" Target="../slideLayouts/slideLayout108.xml"/><Relationship Id="rId10" Type="http://schemas.openxmlformats.org/officeDocument/2006/relationships/theme" Target="../theme/theme10.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6.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4.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theme" Target="../theme/theme9.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0719" y="288304"/>
            <a:ext cx="10972031" cy="871257"/>
          </a:xfrm>
          <a:prstGeom prst="rect">
            <a:avLst/>
          </a:prstGeom>
          <a:noFill/>
          <a:ln w="9525">
            <a:noFill/>
            <a:miter lim="800000"/>
            <a:headEnd/>
            <a:tailEnd/>
          </a:ln>
        </p:spPr>
        <p:txBody>
          <a:bodyPr vert="horz" wrap="square" lIns="80067" tIns="40039" rIns="80067" bIns="40039"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862064" y="1329298"/>
            <a:ext cx="10664152" cy="4751295"/>
          </a:xfrm>
          <a:prstGeom prst="rect">
            <a:avLst/>
          </a:prstGeom>
          <a:noFill/>
          <a:ln w="9525">
            <a:noFill/>
            <a:miter lim="800000"/>
            <a:headEnd/>
            <a:tailEnd/>
          </a:ln>
        </p:spPr>
        <p:txBody>
          <a:bodyPr vert="horz" wrap="square" lIns="80067" tIns="40039" rIns="80067" bIns="4003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7" name="Rectangle 13"/>
          <p:cNvSpPr>
            <a:spLocks noGrp="1" noChangeArrowheads="1"/>
          </p:cNvSpPr>
          <p:nvPr>
            <p:ph type="sldNum" sz="quarter" idx="4"/>
          </p:nvPr>
        </p:nvSpPr>
        <p:spPr bwMode="auto">
          <a:xfrm>
            <a:off x="4692821" y="6258038"/>
            <a:ext cx="2493819" cy="470647"/>
          </a:xfrm>
          <a:prstGeom prst="rect">
            <a:avLst/>
          </a:prstGeom>
          <a:noFill/>
          <a:ln>
            <a:noFill/>
          </a:ln>
          <a:extLst/>
        </p:spPr>
        <p:txBody>
          <a:bodyPr vert="horz" wrap="square" lIns="71898" tIns="35939" rIns="71898" bIns="35939" numCol="1" anchor="t" anchorCtr="0" compatLnSpc="1">
            <a:prstTxWarp prst="textNoShape">
              <a:avLst/>
            </a:prstTxWarp>
          </a:bodyPr>
          <a:lstStyle>
            <a:lvl1pPr algn="ctr">
              <a:defRPr sz="1333" b="0">
                <a:latin typeface="+mj-lt"/>
                <a:cs typeface="+mn-cs"/>
              </a:defRPr>
            </a:lvl1pPr>
          </a:lstStyle>
          <a:p>
            <a:pPr fontAlgn="base">
              <a:spcBef>
                <a:spcPct val="0"/>
              </a:spcBef>
              <a:spcAft>
                <a:spcPct val="0"/>
              </a:spcAft>
              <a:defRPr/>
            </a:pPr>
            <a:fld id="{25FF51D5-3356-4312-95CD-58044E5D5BD2}"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99058" y="6372520"/>
            <a:ext cx="2124071" cy="316992"/>
          </a:xfrm>
          <a:prstGeom prst="rect">
            <a:avLst/>
          </a:prstGeom>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28610" y="6409096"/>
            <a:ext cx="1618212" cy="243840"/>
          </a:xfrm>
          <a:prstGeom prst="rect">
            <a:avLst/>
          </a:prstGeom>
        </p:spPr>
      </p:pic>
    </p:spTree>
    <p:extLst>
      <p:ext uri="{BB962C8B-B14F-4D97-AF65-F5344CB8AC3E}">
        <p14:creationId xmlns:p14="http://schemas.microsoft.com/office/powerpoint/2010/main" val="342760248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hf hdr="0" ftr="0" dt="0"/>
  <p:txStyles>
    <p:titleStyle>
      <a:lvl1pPr algn="ctr" defTabSz="1066196" rtl="0" eaLnBrk="1" fontAlgn="base" hangingPunct="1">
        <a:spcBef>
          <a:spcPct val="0"/>
        </a:spcBef>
        <a:spcAft>
          <a:spcPct val="0"/>
        </a:spcAft>
        <a:defRPr sz="3733">
          <a:solidFill>
            <a:schemeClr val="tx2"/>
          </a:solidFill>
          <a:latin typeface="Arial" panose="020B0604020202020204" pitchFamily="34" charset="0"/>
          <a:ea typeface="+mj-ea"/>
          <a:cs typeface="Arial" panose="020B0604020202020204" pitchFamily="34" charset="0"/>
        </a:defRPr>
      </a:lvl1pPr>
      <a:lvl2pPr algn="l" defTabSz="1066196" rtl="0" eaLnBrk="1" fontAlgn="base" hangingPunct="1">
        <a:spcBef>
          <a:spcPct val="0"/>
        </a:spcBef>
        <a:spcAft>
          <a:spcPct val="0"/>
        </a:spcAft>
        <a:defRPr sz="2667">
          <a:solidFill>
            <a:schemeClr val="tx2"/>
          </a:solidFill>
          <a:latin typeface="ScalaSansLF-Bold" pitchFamily="2" charset="0"/>
        </a:defRPr>
      </a:lvl2pPr>
      <a:lvl3pPr algn="l" defTabSz="1066196" rtl="0" eaLnBrk="1" fontAlgn="base" hangingPunct="1">
        <a:spcBef>
          <a:spcPct val="0"/>
        </a:spcBef>
        <a:spcAft>
          <a:spcPct val="0"/>
        </a:spcAft>
        <a:defRPr sz="2667">
          <a:solidFill>
            <a:schemeClr val="tx2"/>
          </a:solidFill>
          <a:latin typeface="ScalaSansLF-Bold" pitchFamily="2" charset="0"/>
        </a:defRPr>
      </a:lvl3pPr>
      <a:lvl4pPr algn="l" defTabSz="1066196" rtl="0" eaLnBrk="1" fontAlgn="base" hangingPunct="1">
        <a:spcBef>
          <a:spcPct val="0"/>
        </a:spcBef>
        <a:spcAft>
          <a:spcPct val="0"/>
        </a:spcAft>
        <a:defRPr sz="2667">
          <a:solidFill>
            <a:schemeClr val="tx2"/>
          </a:solidFill>
          <a:latin typeface="ScalaSansLF-Bold" pitchFamily="2" charset="0"/>
        </a:defRPr>
      </a:lvl4pPr>
      <a:lvl5pPr algn="l" defTabSz="1066196" rtl="0" eaLnBrk="1" fontAlgn="base" hangingPunct="1">
        <a:spcBef>
          <a:spcPct val="0"/>
        </a:spcBef>
        <a:spcAft>
          <a:spcPct val="0"/>
        </a:spcAft>
        <a:defRPr sz="2667">
          <a:solidFill>
            <a:schemeClr val="tx2"/>
          </a:solidFill>
          <a:latin typeface="ScalaSansLF-Bold" pitchFamily="2" charset="0"/>
        </a:defRPr>
      </a:lvl5pPr>
      <a:lvl6pPr marL="479564" algn="l" defTabSz="1069085" rtl="0" eaLnBrk="1" fontAlgn="base" hangingPunct="1">
        <a:spcBef>
          <a:spcPct val="0"/>
        </a:spcBef>
        <a:spcAft>
          <a:spcPct val="0"/>
        </a:spcAft>
        <a:defRPr sz="2667">
          <a:solidFill>
            <a:schemeClr val="tx2"/>
          </a:solidFill>
          <a:latin typeface="ScalaSansLF-Bold" pitchFamily="2" charset="0"/>
        </a:defRPr>
      </a:lvl6pPr>
      <a:lvl7pPr marL="959120" algn="l" defTabSz="1069085" rtl="0" eaLnBrk="1" fontAlgn="base" hangingPunct="1">
        <a:spcBef>
          <a:spcPct val="0"/>
        </a:spcBef>
        <a:spcAft>
          <a:spcPct val="0"/>
        </a:spcAft>
        <a:defRPr sz="2667">
          <a:solidFill>
            <a:schemeClr val="tx2"/>
          </a:solidFill>
          <a:latin typeface="ScalaSansLF-Bold" pitchFamily="2" charset="0"/>
        </a:defRPr>
      </a:lvl7pPr>
      <a:lvl8pPr marL="1438716" algn="l" defTabSz="1069085" rtl="0" eaLnBrk="1" fontAlgn="base" hangingPunct="1">
        <a:spcBef>
          <a:spcPct val="0"/>
        </a:spcBef>
        <a:spcAft>
          <a:spcPct val="0"/>
        </a:spcAft>
        <a:defRPr sz="2667">
          <a:solidFill>
            <a:schemeClr val="tx2"/>
          </a:solidFill>
          <a:latin typeface="ScalaSansLF-Bold" pitchFamily="2" charset="0"/>
        </a:defRPr>
      </a:lvl8pPr>
      <a:lvl9pPr marL="1918277" algn="l" defTabSz="1069085" rtl="0" eaLnBrk="1" fontAlgn="base" hangingPunct="1">
        <a:spcBef>
          <a:spcPct val="0"/>
        </a:spcBef>
        <a:spcAft>
          <a:spcPct val="0"/>
        </a:spcAft>
        <a:defRPr sz="2667">
          <a:solidFill>
            <a:schemeClr val="tx2"/>
          </a:solidFill>
          <a:latin typeface="ScalaSansLF-Bold" pitchFamily="2" charset="0"/>
        </a:defRPr>
      </a:lvl9pPr>
    </p:titleStyle>
    <p:bodyStyle>
      <a:lvl1pPr marL="380990" indent="-380990" algn="l" defTabSz="1066196" rtl="0" eaLnBrk="1" fontAlgn="base" hangingPunct="1">
        <a:spcBef>
          <a:spcPct val="20000"/>
        </a:spcBef>
        <a:spcAft>
          <a:spcPct val="0"/>
        </a:spcAft>
        <a:buClr>
          <a:srgbClr val="007CC2"/>
        </a:buClr>
        <a:buFont typeface="Arial" panose="020B0604020202020204" pitchFamily="34" charset="0"/>
        <a:buChar char="•"/>
        <a:defRPr b="1">
          <a:solidFill>
            <a:schemeClr val="bg2"/>
          </a:solidFill>
          <a:latin typeface="+mn-lt"/>
          <a:ea typeface="+mn-ea"/>
          <a:cs typeface="+mn-cs"/>
        </a:defRPr>
      </a:lvl1pPr>
      <a:lvl2pPr marL="643779" indent="-256823" algn="l" defTabSz="1066196" rtl="0" eaLnBrk="1" fontAlgn="base" hangingPunct="1">
        <a:spcBef>
          <a:spcPct val="20000"/>
        </a:spcBef>
        <a:spcAft>
          <a:spcPct val="0"/>
        </a:spcAft>
        <a:buClr>
          <a:srgbClr val="007CC2"/>
        </a:buClr>
        <a:buFont typeface="Wingdings" pitchFamily="2" charset="2"/>
        <a:buChar char="§"/>
        <a:defRPr sz="1733">
          <a:solidFill>
            <a:schemeClr val="tx1"/>
          </a:solidFill>
          <a:latin typeface="+mn-lt"/>
        </a:defRPr>
      </a:lvl2pPr>
      <a:lvl3pPr marL="1027334" indent="-260205" algn="l" defTabSz="1066196" rtl="0" eaLnBrk="1" fontAlgn="base" hangingPunct="1">
        <a:spcBef>
          <a:spcPct val="20000"/>
        </a:spcBef>
        <a:spcAft>
          <a:spcPct val="0"/>
        </a:spcAft>
        <a:buClr>
          <a:srgbClr val="007CC2"/>
        </a:buClr>
        <a:buChar char="•"/>
        <a:defRPr sz="1467">
          <a:solidFill>
            <a:schemeClr val="tx1"/>
          </a:solidFill>
          <a:latin typeface="+mn-lt"/>
        </a:defRPr>
      </a:lvl3pPr>
      <a:lvl4pPr marL="1415947" indent="-263592" algn="l" defTabSz="1066196" rtl="0" eaLnBrk="1" fontAlgn="base" hangingPunct="1">
        <a:spcBef>
          <a:spcPct val="20000"/>
        </a:spcBef>
        <a:spcAft>
          <a:spcPct val="0"/>
        </a:spcAft>
        <a:buClr>
          <a:srgbClr val="007CC2"/>
        </a:buClr>
        <a:buFont typeface="Wingdings" pitchFamily="2" charset="2"/>
        <a:buChar char="Ø"/>
        <a:defRPr sz="1467">
          <a:solidFill>
            <a:schemeClr val="tx1"/>
          </a:solidFill>
          <a:latin typeface="+mn-lt"/>
        </a:defRPr>
      </a:lvl4pPr>
      <a:lvl5pPr marL="1802908" indent="-263592" algn="l" defTabSz="1066196" rtl="0" eaLnBrk="1" fontAlgn="base" hangingPunct="1">
        <a:spcBef>
          <a:spcPct val="20000"/>
        </a:spcBef>
        <a:spcAft>
          <a:spcPct val="0"/>
        </a:spcAft>
        <a:buClr>
          <a:srgbClr val="007CC2"/>
        </a:buClr>
        <a:buChar char="»"/>
        <a:defRPr sz="1467">
          <a:solidFill>
            <a:schemeClr val="tx1"/>
          </a:solidFill>
          <a:latin typeface="+mn-lt"/>
        </a:defRPr>
      </a:lvl5pPr>
      <a:lvl6pPr marL="2284619" indent="-266461" algn="l" defTabSz="1069085" rtl="0" eaLnBrk="1" fontAlgn="base" hangingPunct="1">
        <a:spcBef>
          <a:spcPct val="20000"/>
        </a:spcBef>
        <a:spcAft>
          <a:spcPct val="0"/>
        </a:spcAft>
        <a:buClr>
          <a:schemeClr val="tx2"/>
        </a:buClr>
        <a:buChar char="»"/>
        <a:defRPr sz="1467">
          <a:solidFill>
            <a:schemeClr val="tx1"/>
          </a:solidFill>
          <a:latin typeface="+mn-lt"/>
        </a:defRPr>
      </a:lvl6pPr>
      <a:lvl7pPr marL="2764206" indent="-266461" algn="l" defTabSz="1069085" rtl="0" eaLnBrk="1" fontAlgn="base" hangingPunct="1">
        <a:spcBef>
          <a:spcPct val="20000"/>
        </a:spcBef>
        <a:spcAft>
          <a:spcPct val="0"/>
        </a:spcAft>
        <a:buClr>
          <a:schemeClr val="tx2"/>
        </a:buClr>
        <a:buChar char="»"/>
        <a:defRPr sz="1467">
          <a:solidFill>
            <a:schemeClr val="tx1"/>
          </a:solidFill>
          <a:latin typeface="+mn-lt"/>
        </a:defRPr>
      </a:lvl7pPr>
      <a:lvl8pPr marL="3243759" indent="-266461" algn="l" defTabSz="1069085" rtl="0" eaLnBrk="1" fontAlgn="base" hangingPunct="1">
        <a:spcBef>
          <a:spcPct val="20000"/>
        </a:spcBef>
        <a:spcAft>
          <a:spcPct val="0"/>
        </a:spcAft>
        <a:buClr>
          <a:schemeClr val="tx2"/>
        </a:buClr>
        <a:buChar char="»"/>
        <a:defRPr sz="1467">
          <a:solidFill>
            <a:schemeClr val="tx1"/>
          </a:solidFill>
          <a:latin typeface="+mn-lt"/>
        </a:defRPr>
      </a:lvl8pPr>
      <a:lvl9pPr marL="3723344" indent="-266461" algn="l" defTabSz="1069085" rtl="0" eaLnBrk="1" fontAlgn="base" hangingPunct="1">
        <a:spcBef>
          <a:spcPct val="20000"/>
        </a:spcBef>
        <a:spcAft>
          <a:spcPct val="0"/>
        </a:spcAft>
        <a:buClr>
          <a:schemeClr val="tx2"/>
        </a:buClr>
        <a:buChar char="»"/>
        <a:defRPr sz="1467">
          <a:solidFill>
            <a:schemeClr val="tx1"/>
          </a:solidFill>
          <a:latin typeface="+mn-lt"/>
        </a:defRPr>
      </a:lvl9pPr>
    </p:bodyStyle>
    <p:otherStyle>
      <a:defPPr>
        <a:defRPr lang="en-US"/>
      </a:defPPr>
      <a:lvl1pPr marL="0" algn="l" defTabSz="959120" rtl="0" eaLnBrk="1" latinLnBrk="0" hangingPunct="1">
        <a:defRPr sz="1867" kern="1200">
          <a:solidFill>
            <a:schemeClr val="tx1"/>
          </a:solidFill>
          <a:latin typeface="+mn-lt"/>
          <a:ea typeface="+mn-ea"/>
          <a:cs typeface="+mn-cs"/>
        </a:defRPr>
      </a:lvl1pPr>
      <a:lvl2pPr marL="479564" algn="l" defTabSz="959120" rtl="0" eaLnBrk="1" latinLnBrk="0" hangingPunct="1">
        <a:defRPr sz="1867" kern="1200">
          <a:solidFill>
            <a:schemeClr val="tx1"/>
          </a:solidFill>
          <a:latin typeface="+mn-lt"/>
          <a:ea typeface="+mn-ea"/>
          <a:cs typeface="+mn-cs"/>
        </a:defRPr>
      </a:lvl2pPr>
      <a:lvl3pPr marL="959120" algn="l" defTabSz="959120" rtl="0" eaLnBrk="1" latinLnBrk="0" hangingPunct="1">
        <a:defRPr sz="1867" kern="1200">
          <a:solidFill>
            <a:schemeClr val="tx1"/>
          </a:solidFill>
          <a:latin typeface="+mn-lt"/>
          <a:ea typeface="+mn-ea"/>
          <a:cs typeface="+mn-cs"/>
        </a:defRPr>
      </a:lvl3pPr>
      <a:lvl4pPr marL="1438716" algn="l" defTabSz="959120" rtl="0" eaLnBrk="1" latinLnBrk="0" hangingPunct="1">
        <a:defRPr sz="1867" kern="1200">
          <a:solidFill>
            <a:schemeClr val="tx1"/>
          </a:solidFill>
          <a:latin typeface="+mn-lt"/>
          <a:ea typeface="+mn-ea"/>
          <a:cs typeface="+mn-cs"/>
        </a:defRPr>
      </a:lvl4pPr>
      <a:lvl5pPr marL="1918277" algn="l" defTabSz="959120" rtl="0" eaLnBrk="1" latinLnBrk="0" hangingPunct="1">
        <a:defRPr sz="1867" kern="1200">
          <a:solidFill>
            <a:schemeClr val="tx1"/>
          </a:solidFill>
          <a:latin typeface="+mn-lt"/>
          <a:ea typeface="+mn-ea"/>
          <a:cs typeface="+mn-cs"/>
        </a:defRPr>
      </a:lvl5pPr>
      <a:lvl6pPr marL="2397864" algn="l" defTabSz="959120" rtl="0" eaLnBrk="1" latinLnBrk="0" hangingPunct="1">
        <a:defRPr sz="1867" kern="1200">
          <a:solidFill>
            <a:schemeClr val="tx1"/>
          </a:solidFill>
          <a:latin typeface="+mn-lt"/>
          <a:ea typeface="+mn-ea"/>
          <a:cs typeface="+mn-cs"/>
        </a:defRPr>
      </a:lvl6pPr>
      <a:lvl7pPr marL="2877427" algn="l" defTabSz="959120" rtl="0" eaLnBrk="1" latinLnBrk="0" hangingPunct="1">
        <a:defRPr sz="1867" kern="1200">
          <a:solidFill>
            <a:schemeClr val="tx1"/>
          </a:solidFill>
          <a:latin typeface="+mn-lt"/>
          <a:ea typeface="+mn-ea"/>
          <a:cs typeface="+mn-cs"/>
        </a:defRPr>
      </a:lvl7pPr>
      <a:lvl8pPr marL="3357003" algn="l" defTabSz="959120" rtl="0" eaLnBrk="1" latinLnBrk="0" hangingPunct="1">
        <a:defRPr sz="1867" kern="1200">
          <a:solidFill>
            <a:schemeClr val="tx1"/>
          </a:solidFill>
          <a:latin typeface="+mn-lt"/>
          <a:ea typeface="+mn-ea"/>
          <a:cs typeface="+mn-cs"/>
        </a:defRPr>
      </a:lvl8pPr>
      <a:lvl9pPr marL="3836569" algn="l" defTabSz="959120" rtl="0" eaLnBrk="1" latinLnBrk="0" hangingPunct="1">
        <a:defRPr sz="1867"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 y="-2190"/>
            <a:ext cx="12191997" cy="6864095"/>
          </a:xfrm>
          <a:prstGeom prst="rect">
            <a:avLst/>
          </a:prstGeom>
        </p:spPr>
      </p:pic>
    </p:spTree>
    <p:extLst>
      <p:ext uri="{BB962C8B-B14F-4D97-AF65-F5344CB8AC3E}">
        <p14:creationId xmlns:p14="http://schemas.microsoft.com/office/powerpoint/2010/main" val="129905510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Lst>
  <p:txStyles>
    <p:titleStyle>
      <a:lvl1pPr algn="ctr" defTabSz="457189"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91" indent="-342891" algn="l" defTabSz="457189"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2" indent="-285744" algn="l" defTabSz="457189"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71" indent="-228594" algn="l" defTabSz="457189"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349"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7B7454D-2596-4883-87EF-C9D4FDE9AE88}"/>
              </a:ext>
            </a:extLst>
          </p:cNvPr>
          <p:cNvSpPr>
            <a:spLocks noGrp="1"/>
          </p:cNvSpPr>
          <p:nvPr>
            <p:ph type="title"/>
          </p:nvPr>
        </p:nvSpPr>
        <p:spPr bwMode="auto">
          <a:xfrm>
            <a:off x="2032000" y="838200"/>
            <a:ext cx="93472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7D7BCA5-08C5-4518-84CF-8D5E442B29E3}"/>
              </a:ext>
            </a:extLst>
          </p:cNvPr>
          <p:cNvSpPr>
            <a:spLocks noGrp="1"/>
          </p:cNvSpPr>
          <p:nvPr>
            <p:ph type="body" idx="1"/>
          </p:nvPr>
        </p:nvSpPr>
        <p:spPr bwMode="auto">
          <a:xfrm>
            <a:off x="609600" y="2133601"/>
            <a:ext cx="1097280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2503936-9C19-45AB-A0EA-3BE42253E4A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fld id="{8B82F620-747B-4C5B-BD38-EAB6811305C7}" type="datetimeFigureOut">
              <a:rPr lang="en-US" smtClean="0"/>
              <a:t>10/9/2018</a:t>
            </a:fld>
            <a:endParaRPr lang="en-US"/>
          </a:p>
        </p:txBody>
      </p:sp>
      <p:sp>
        <p:nvSpPr>
          <p:cNvPr id="5" name="Footer Placeholder 4">
            <a:extLst>
              <a:ext uri="{FF2B5EF4-FFF2-40B4-BE49-F238E27FC236}">
                <a16:creationId xmlns:a16="http://schemas.microsoft.com/office/drawing/2014/main" id="{32B97A8A-32B3-4F4D-A646-9C9CAD03972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endParaRPr lang="en-US"/>
          </a:p>
        </p:txBody>
      </p:sp>
      <p:sp>
        <p:nvSpPr>
          <p:cNvPr id="6" name="Slide Number Placeholder 5">
            <a:extLst>
              <a:ext uri="{FF2B5EF4-FFF2-40B4-BE49-F238E27FC236}">
                <a16:creationId xmlns:a16="http://schemas.microsoft.com/office/drawing/2014/main" id="{3CB707BC-E627-4836-9070-65568906F27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02D46ABB-266A-4BC6-BA26-99291B222113}" type="slidenum">
              <a:rPr lang="en-US" smtClean="0"/>
              <a:t>‹#›</a:t>
            </a:fld>
            <a:endParaRPr lang="en-US"/>
          </a:p>
        </p:txBody>
      </p:sp>
      <p:sp>
        <p:nvSpPr>
          <p:cNvPr id="1031" name="Freeform 7">
            <a:extLst>
              <a:ext uri="{FF2B5EF4-FFF2-40B4-BE49-F238E27FC236}">
                <a16:creationId xmlns:a16="http://schemas.microsoft.com/office/drawing/2014/main" id="{E3411882-9C42-4BB5-A1C9-08E3958E8B43}"/>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grpSp>
        <p:nvGrpSpPr>
          <p:cNvPr id="1032" name="Group 13">
            <a:extLst>
              <a:ext uri="{FF2B5EF4-FFF2-40B4-BE49-F238E27FC236}">
                <a16:creationId xmlns:a16="http://schemas.microsoft.com/office/drawing/2014/main" id="{300CA01E-FF8C-4972-89D5-8BE14CE281EC}"/>
              </a:ext>
            </a:extLst>
          </p:cNvPr>
          <p:cNvGrpSpPr>
            <a:grpSpLocks/>
          </p:cNvGrpSpPr>
          <p:nvPr/>
        </p:nvGrpSpPr>
        <p:grpSpPr bwMode="auto">
          <a:xfrm rot="21360000" flipH="1">
            <a:off x="-25400" y="5729289"/>
            <a:ext cx="12242800" cy="649287"/>
            <a:chOff x="-19045" y="216550"/>
            <a:chExt cx="9180548" cy="649224"/>
          </a:xfrm>
        </p:grpSpPr>
        <p:sp>
          <p:nvSpPr>
            <p:cNvPr id="1036" name="Freeform 12">
              <a:extLst>
                <a:ext uri="{FF2B5EF4-FFF2-40B4-BE49-F238E27FC236}">
                  <a16:creationId xmlns:a16="http://schemas.microsoft.com/office/drawing/2014/main" id="{EA98917F-E728-4B18-9A14-AB3FCC48FA57}"/>
                </a:ext>
              </a:extLst>
            </p:cNvPr>
            <p:cNvSpPr>
              <a:spLocks/>
            </p:cNvSpPr>
            <p:nvPr/>
          </p:nvSpPr>
          <p:spPr bwMode="auto">
            <a:xfrm rot="-164308">
              <a:off x="2036" y="199774"/>
              <a:ext cx="9163089" cy="649224"/>
            </a:xfrm>
            <a:custGeom>
              <a:avLst/>
              <a:gdLst>
                <a:gd name="T0" fmla="*/ 0 w 5772"/>
                <a:gd name="T1" fmla="*/ 2147483646 h 1055"/>
                <a:gd name="T2" fmla="*/ 2147483646 w 5772"/>
                <a:gd name="T3" fmla="*/ 2147483646 h 1055"/>
                <a:gd name="T4" fmla="*/ 2147483646 w 5772"/>
                <a:gd name="T5" fmla="*/ 2147483646 h 1055"/>
                <a:gd name="T6" fmla="*/ 2147483646 w 5772"/>
                <a:gd name="T7" fmla="*/ 0 h 1055"/>
                <a:gd name="T8" fmla="*/ 0 60000 65536"/>
                <a:gd name="T9" fmla="*/ 0 60000 65536"/>
                <a:gd name="T10" fmla="*/ 0 60000 65536"/>
                <a:gd name="T11" fmla="*/ 0 60000 65536"/>
                <a:gd name="T12" fmla="*/ 0 w 5772"/>
                <a:gd name="T13" fmla="*/ 0 h 1055"/>
                <a:gd name="T14" fmla="*/ 5772 w 5772"/>
                <a:gd name="T15" fmla="*/ 1055 h 1055"/>
              </a:gdLst>
              <a:ahLst/>
              <a:cxnLst>
                <a:cxn ang="T8">
                  <a:pos x="T0" y="T1"/>
                </a:cxn>
                <a:cxn ang="T9">
                  <a:pos x="T2" y="T3"/>
                </a:cxn>
                <a:cxn ang="T10">
                  <a:pos x="T4" y="T5"/>
                </a:cxn>
                <a:cxn ang="T11">
                  <a:pos x="T6" y="T7"/>
                </a:cxn>
              </a:cxnLst>
              <a:rect l="T12" t="T13" r="T14" b="T15"/>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solidFill>
                <a:schemeClr val="tx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037" name="Freeform 13">
              <a:extLst>
                <a:ext uri="{FF2B5EF4-FFF2-40B4-BE49-F238E27FC236}">
                  <a16:creationId xmlns:a16="http://schemas.microsoft.com/office/drawing/2014/main" id="{4732BA59-13B6-4E0A-9A55-DAA06E0644C9}"/>
                </a:ext>
              </a:extLst>
            </p:cNvPr>
            <p:cNvSpPr>
              <a:spLocks/>
            </p:cNvSpPr>
            <p:nvPr/>
          </p:nvSpPr>
          <p:spPr bwMode="auto">
            <a:xfrm rot="-164308">
              <a:off x="1378" y="272427"/>
              <a:ext cx="9175787" cy="530174"/>
            </a:xfrm>
            <a:custGeom>
              <a:avLst/>
              <a:gdLst>
                <a:gd name="T0" fmla="*/ 0 w 5766"/>
                <a:gd name="T1" fmla="*/ 2147483646 h 854"/>
                <a:gd name="T2" fmla="*/ 2147483646 w 5766"/>
                <a:gd name="T3" fmla="*/ 2147483646 h 854"/>
                <a:gd name="T4" fmla="*/ 2147483646 w 5766"/>
                <a:gd name="T5" fmla="*/ 2147483646 h 854"/>
                <a:gd name="T6" fmla="*/ 2147483646 w 5766"/>
                <a:gd name="T7" fmla="*/ 0 h 854"/>
                <a:gd name="T8" fmla="*/ 0 60000 65536"/>
                <a:gd name="T9" fmla="*/ 0 60000 65536"/>
                <a:gd name="T10" fmla="*/ 0 60000 65536"/>
                <a:gd name="T11" fmla="*/ 0 60000 65536"/>
                <a:gd name="T12" fmla="*/ 0 w 5766"/>
                <a:gd name="T13" fmla="*/ 0 h 854"/>
                <a:gd name="T14" fmla="*/ 5766 w 5766"/>
                <a:gd name="T15" fmla="*/ 854 h 854"/>
              </a:gdLst>
              <a:ahLst/>
              <a:cxnLst>
                <a:cxn ang="T8">
                  <a:pos x="T0" y="T1"/>
                </a:cxn>
                <a:cxn ang="T9">
                  <a:pos x="T2" y="T3"/>
                </a:cxn>
                <a:cxn ang="T10">
                  <a:pos x="T4" y="T5"/>
                </a:cxn>
                <a:cxn ang="T11">
                  <a:pos x="T6" y="T7"/>
                </a:cxn>
              </a:cxnLst>
              <a:rect l="T12" t="T13" r="T14" b="T15"/>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solidFill>
                <a:schemeClr val="tx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p>
          </p:txBody>
        </p:sp>
      </p:grpSp>
      <p:sp>
        <p:nvSpPr>
          <p:cNvPr id="7" name="Freeform 6">
            <a:extLst>
              <a:ext uri="{FF2B5EF4-FFF2-40B4-BE49-F238E27FC236}">
                <a16:creationId xmlns:a16="http://schemas.microsoft.com/office/drawing/2014/main" id="{D2088900-9225-4155-B389-2AAA7DEF34E5}"/>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pic>
        <p:nvPicPr>
          <p:cNvPr id="1034" name="Picture 16" descr="WHAaloneV-2c.jpg">
            <a:extLst>
              <a:ext uri="{FF2B5EF4-FFF2-40B4-BE49-F238E27FC236}">
                <a16:creationId xmlns:a16="http://schemas.microsoft.com/office/drawing/2014/main" id="{5C641BD8-9515-4113-BDBE-9D65A5208ED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229600" y="5943600"/>
            <a:ext cx="17272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7" descr="WHA-taggreen.jpg">
            <a:extLst>
              <a:ext uri="{FF2B5EF4-FFF2-40B4-BE49-F238E27FC236}">
                <a16:creationId xmlns:a16="http://schemas.microsoft.com/office/drawing/2014/main" id="{8A6576BD-9847-4E31-9CB6-6A4DCD3458D8}"/>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128000" y="6554788"/>
            <a:ext cx="182880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33417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fade/>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1"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2"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3"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4"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5"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6"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7" name="Rectangle 9"/>
          <p:cNvSpPr>
            <a:spLocks noGrp="1" noChangeArrowheads="1"/>
          </p:cNvSpPr>
          <p:nvPr>
            <p:ph type="title"/>
          </p:nvPr>
        </p:nvSpPr>
        <p:spPr bwMode="auto">
          <a:xfrm>
            <a:off x="1534585" y="617538"/>
            <a:ext cx="10390716"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0298"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0299" name="Rectangle 11"/>
          <p:cNvSpPr>
            <a:spLocks noGrp="1" noChangeArrowheads="1"/>
          </p:cNvSpPr>
          <p:nvPr>
            <p:ph type="dt" sz="half" idx="2"/>
          </p:nvPr>
        </p:nvSpPr>
        <p:spPr bwMode="auto">
          <a:xfrm>
            <a:off x="1219200" y="63246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lvl1pPr>
          </a:lstStyle>
          <a:p>
            <a:fld id="{C76891CA-86D0-6C4A-BDA1-4766952C36B0}" type="datetimeFigureOut">
              <a:rPr lang="en-US" smtClean="0"/>
              <a:t>10/9/2018</a:t>
            </a:fld>
            <a:endParaRPr lang="en-US"/>
          </a:p>
        </p:txBody>
      </p:sp>
      <p:sp>
        <p:nvSpPr>
          <p:cNvPr id="140300" name="Rectangle 12"/>
          <p:cNvSpPr>
            <a:spLocks noGrp="1" noChangeArrowheads="1"/>
          </p:cNvSpPr>
          <p:nvPr>
            <p:ph type="ftr" sz="quarter" idx="3"/>
          </p:nvPr>
        </p:nvSpPr>
        <p:spPr bwMode="auto">
          <a:xfrm>
            <a:off x="4470400" y="63246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lvl1pPr>
          </a:lstStyle>
          <a:p>
            <a:endParaRPr lang="en-US"/>
          </a:p>
        </p:txBody>
      </p:sp>
      <p:sp>
        <p:nvSpPr>
          <p:cNvPr id="140301" name="Rectangle 13"/>
          <p:cNvSpPr>
            <a:spLocks noGrp="1" noChangeArrowheads="1"/>
          </p:cNvSpPr>
          <p:nvPr>
            <p:ph type="sldNum" sz="quarter" idx="4"/>
          </p:nvPr>
        </p:nvSpPr>
        <p:spPr bwMode="auto">
          <a:xfrm>
            <a:off x="9042400" y="63246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lvl1pPr>
          </a:lstStyle>
          <a:p>
            <a:fld id="{B0F84473-A07A-584E-BC17-0D417170CDCE}" type="slidenum">
              <a:rPr lang="en-US" smtClean="0"/>
              <a:t>‹#›</a:t>
            </a:fld>
            <a:endParaRPr lang="en-US"/>
          </a:p>
        </p:txBody>
      </p:sp>
    </p:spTree>
    <p:extLst>
      <p:ext uri="{BB962C8B-B14F-4D97-AF65-F5344CB8AC3E}">
        <p14:creationId xmlns:p14="http://schemas.microsoft.com/office/powerpoint/2010/main" val="302331166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charset="0"/>
          <a:ea typeface="ＭＳ Ｐゴシック" charset="0"/>
        </a:defRPr>
      </a:lvl2pPr>
      <a:lvl3pPr algn="l" rtl="0" eaLnBrk="1" fontAlgn="base" hangingPunct="1">
        <a:spcBef>
          <a:spcPct val="0"/>
        </a:spcBef>
        <a:spcAft>
          <a:spcPct val="0"/>
        </a:spcAft>
        <a:defRPr sz="4400">
          <a:solidFill>
            <a:schemeClr val="tx2"/>
          </a:solidFill>
          <a:latin typeface="Tahoma" charset="0"/>
          <a:ea typeface="ＭＳ Ｐゴシック" charset="0"/>
        </a:defRPr>
      </a:lvl3pPr>
      <a:lvl4pPr algn="l" rtl="0" eaLnBrk="1" fontAlgn="base" hangingPunct="1">
        <a:spcBef>
          <a:spcPct val="0"/>
        </a:spcBef>
        <a:spcAft>
          <a:spcPct val="0"/>
        </a:spcAft>
        <a:defRPr sz="4400">
          <a:solidFill>
            <a:schemeClr val="tx2"/>
          </a:solidFill>
          <a:latin typeface="Tahoma" charset="0"/>
          <a:ea typeface="ＭＳ Ｐゴシック" charset="0"/>
        </a:defRPr>
      </a:lvl4pPr>
      <a:lvl5pPr algn="l" rtl="0" eaLnBrk="1" fontAlgn="base" hangingPunct="1">
        <a:spcBef>
          <a:spcPct val="0"/>
        </a:spcBef>
        <a:spcAft>
          <a:spcPct val="0"/>
        </a:spcAft>
        <a:defRPr sz="4400">
          <a:solidFill>
            <a:schemeClr val="tx2"/>
          </a:solidFill>
          <a:latin typeface="Tahoma" charset="0"/>
          <a:ea typeface="ＭＳ Ｐゴシック" charset="0"/>
        </a:defRPr>
      </a:lvl5pPr>
      <a:lvl6pPr marL="457200" algn="l" rtl="0" eaLnBrk="1" fontAlgn="base" hangingPunct="1">
        <a:spcBef>
          <a:spcPct val="0"/>
        </a:spcBef>
        <a:spcAft>
          <a:spcPct val="0"/>
        </a:spcAft>
        <a:defRPr sz="4400">
          <a:solidFill>
            <a:schemeClr val="tx2"/>
          </a:solidFill>
          <a:latin typeface="Tahoma" charset="0"/>
          <a:ea typeface="ＭＳ Ｐゴシック" charset="0"/>
        </a:defRPr>
      </a:lvl6pPr>
      <a:lvl7pPr marL="914400" algn="l" rtl="0" eaLnBrk="1" fontAlgn="base" hangingPunct="1">
        <a:spcBef>
          <a:spcPct val="0"/>
        </a:spcBef>
        <a:spcAft>
          <a:spcPct val="0"/>
        </a:spcAft>
        <a:defRPr sz="4400">
          <a:solidFill>
            <a:schemeClr val="tx2"/>
          </a:solidFill>
          <a:latin typeface="Tahoma" charset="0"/>
          <a:ea typeface="ＭＳ Ｐゴシック" charset="0"/>
        </a:defRPr>
      </a:lvl7pPr>
      <a:lvl8pPr marL="1371600" algn="l" rtl="0" eaLnBrk="1" fontAlgn="base" hangingPunct="1">
        <a:spcBef>
          <a:spcPct val="0"/>
        </a:spcBef>
        <a:spcAft>
          <a:spcPct val="0"/>
        </a:spcAft>
        <a:defRPr sz="4400">
          <a:solidFill>
            <a:schemeClr val="tx2"/>
          </a:solidFill>
          <a:latin typeface="Tahoma" charset="0"/>
          <a:ea typeface="ＭＳ Ｐゴシック" charset="0"/>
        </a:defRPr>
      </a:lvl8pPr>
      <a:lvl9pPr marL="1828800" algn="l" rtl="0" eaLnBrk="1" fontAlgn="base" hangingPunct="1">
        <a:spcBef>
          <a:spcPct val="0"/>
        </a:spcBef>
        <a:spcAft>
          <a:spcPct val="0"/>
        </a:spcAft>
        <a:defRPr sz="4400">
          <a:solidFill>
            <a:schemeClr val="tx2"/>
          </a:solidFill>
          <a:latin typeface="Tahoma" charset="0"/>
          <a:ea typeface="ＭＳ Ｐゴシック" charset="0"/>
        </a:defRPr>
      </a:lvl9pPr>
    </p:titleStyle>
    <p:bodyStyle>
      <a:lvl1pPr marL="342900" indent="-342900" algn="l" rtl="0" eaLnBrk="1" fontAlgn="base" hangingPunct="1">
        <a:spcBef>
          <a:spcPct val="20000"/>
        </a:spcBef>
        <a:spcAft>
          <a:spcPct val="0"/>
        </a:spcAft>
        <a:buClr>
          <a:schemeClr val="folHlink"/>
        </a:buClr>
        <a:buSzPct val="60000"/>
        <a:buFont typeface="Wingdings" charset="0"/>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1" fontAlgn="base" hangingPunct="1">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1" fontAlgn="base" hangingPunct="1">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D9E9E"/>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288618" y="5345114"/>
            <a:ext cx="5903383" cy="1512887"/>
            <a:chOff x="2971" y="3367"/>
            <a:chExt cx="2789" cy="953"/>
          </a:xfrm>
        </p:grpSpPr>
        <p:sp>
          <p:nvSpPr>
            <p:cNvPr id="1032" name="Freeform 3"/>
            <p:cNvSpPr>
              <a:spLocks/>
            </p:cNvSpPr>
            <p:nvPr/>
          </p:nvSpPr>
          <p:spPr bwMode="ltGray">
            <a:xfrm>
              <a:off x="2971" y="3367"/>
              <a:ext cx="2789" cy="953"/>
            </a:xfrm>
            <a:custGeom>
              <a:avLst/>
              <a:gdLst>
                <a:gd name="T0" fmla="*/ 2813 w 2780"/>
                <a:gd name="T1" fmla="*/ 18 h 953"/>
                <a:gd name="T2" fmla="*/ 2723 w 2780"/>
                <a:gd name="T3" fmla="*/ 24 h 953"/>
                <a:gd name="T4" fmla="*/ 2656 w 2780"/>
                <a:gd name="T5" fmla="*/ 102 h 953"/>
                <a:gd name="T6" fmla="*/ 2551 w 2780"/>
                <a:gd name="T7" fmla="*/ 156 h 953"/>
                <a:gd name="T8" fmla="*/ 2545 w 2780"/>
                <a:gd name="T9" fmla="*/ 222 h 953"/>
                <a:gd name="T10" fmla="*/ 2527 w 2780"/>
                <a:gd name="T11" fmla="*/ 246 h 953"/>
                <a:gd name="T12" fmla="*/ 2509 w 2780"/>
                <a:gd name="T13" fmla="*/ 252 h 953"/>
                <a:gd name="T14" fmla="*/ 2437 w 2780"/>
                <a:gd name="T15" fmla="*/ 210 h 953"/>
                <a:gd name="T16" fmla="*/ 2295 w 2780"/>
                <a:gd name="T17" fmla="*/ 192 h 953"/>
                <a:gd name="T18" fmla="*/ 2271 w 2780"/>
                <a:gd name="T19" fmla="*/ 186 h 953"/>
                <a:gd name="T20" fmla="*/ 2253 w 2780"/>
                <a:gd name="T21" fmla="*/ 192 h 953"/>
                <a:gd name="T22" fmla="*/ 2181 w 2780"/>
                <a:gd name="T23" fmla="*/ 228 h 953"/>
                <a:gd name="T24" fmla="*/ 2145 w 2780"/>
                <a:gd name="T25" fmla="*/ 240 h 953"/>
                <a:gd name="T26" fmla="*/ 2121 w 2780"/>
                <a:gd name="T27" fmla="*/ 246 h 953"/>
                <a:gd name="T28" fmla="*/ 2109 w 2780"/>
                <a:gd name="T29" fmla="*/ 258 h 953"/>
                <a:gd name="T30" fmla="*/ 2109 w 2780"/>
                <a:gd name="T31" fmla="*/ 276 h 953"/>
                <a:gd name="T32" fmla="*/ 2086 w 2780"/>
                <a:gd name="T33" fmla="*/ 300 h 953"/>
                <a:gd name="T34" fmla="*/ 2068 w 2780"/>
                <a:gd name="T35" fmla="*/ 312 h 953"/>
                <a:gd name="T36" fmla="*/ 2056 w 2780"/>
                <a:gd name="T37" fmla="*/ 324 h 953"/>
                <a:gd name="T38" fmla="*/ 2044 w 2780"/>
                <a:gd name="T39" fmla="*/ 336 h 953"/>
                <a:gd name="T40" fmla="*/ 2009 w 2780"/>
                <a:gd name="T41" fmla="*/ 342 h 953"/>
                <a:gd name="T42" fmla="*/ 1943 w 2780"/>
                <a:gd name="T43" fmla="*/ 336 h 953"/>
                <a:gd name="T44" fmla="*/ 1907 w 2780"/>
                <a:gd name="T45" fmla="*/ 330 h 953"/>
                <a:gd name="T46" fmla="*/ 1895 w 2780"/>
                <a:gd name="T47" fmla="*/ 342 h 953"/>
                <a:gd name="T48" fmla="*/ 1883 w 2780"/>
                <a:gd name="T49" fmla="*/ 354 h 953"/>
                <a:gd name="T50" fmla="*/ 1853 w 2780"/>
                <a:gd name="T51" fmla="*/ 360 h 953"/>
                <a:gd name="T52" fmla="*/ 1794 w 2780"/>
                <a:gd name="T53" fmla="*/ 342 h 953"/>
                <a:gd name="T54" fmla="*/ 1770 w 2780"/>
                <a:gd name="T55" fmla="*/ 342 h 953"/>
                <a:gd name="T56" fmla="*/ 1746 w 2780"/>
                <a:gd name="T57" fmla="*/ 354 h 953"/>
                <a:gd name="T58" fmla="*/ 1681 w 2780"/>
                <a:gd name="T59" fmla="*/ 425 h 953"/>
                <a:gd name="T60" fmla="*/ 1639 w 2780"/>
                <a:gd name="T61" fmla="*/ 569 h 953"/>
                <a:gd name="T62" fmla="*/ 1639 w 2780"/>
                <a:gd name="T63" fmla="*/ 593 h 953"/>
                <a:gd name="T64" fmla="*/ 1645 w 2780"/>
                <a:gd name="T65" fmla="*/ 641 h 953"/>
                <a:gd name="T66" fmla="*/ 1663 w 2780"/>
                <a:gd name="T67" fmla="*/ 659 h 953"/>
                <a:gd name="T68" fmla="*/ 1657 w 2780"/>
                <a:gd name="T69" fmla="*/ 671 h 953"/>
                <a:gd name="T70" fmla="*/ 1645 w 2780"/>
                <a:gd name="T71" fmla="*/ 683 h 953"/>
                <a:gd name="T72" fmla="*/ 1567 w 2780"/>
                <a:gd name="T73" fmla="*/ 689 h 953"/>
                <a:gd name="T74" fmla="*/ 1490 w 2780"/>
                <a:gd name="T75" fmla="*/ 629 h 953"/>
                <a:gd name="T76" fmla="*/ 1353 w 2780"/>
                <a:gd name="T77" fmla="*/ 587 h 953"/>
                <a:gd name="T78" fmla="*/ 1204 w 2780"/>
                <a:gd name="T79" fmla="*/ 671 h 953"/>
                <a:gd name="T80" fmla="*/ 1031 w 2780"/>
                <a:gd name="T81" fmla="*/ 731 h 953"/>
                <a:gd name="T82" fmla="*/ 828 w 2780"/>
                <a:gd name="T83" fmla="*/ 743 h 953"/>
                <a:gd name="T84" fmla="*/ 638 w 2780"/>
                <a:gd name="T85" fmla="*/ 701 h 953"/>
                <a:gd name="T86" fmla="*/ 578 w 2780"/>
                <a:gd name="T87" fmla="*/ 695 h 953"/>
                <a:gd name="T88" fmla="*/ 566 w 2780"/>
                <a:gd name="T89" fmla="*/ 701 h 953"/>
                <a:gd name="T90" fmla="*/ 530 w 2780"/>
                <a:gd name="T91" fmla="*/ 731 h 953"/>
                <a:gd name="T92" fmla="*/ 441 w 2780"/>
                <a:gd name="T93" fmla="*/ 809 h 953"/>
                <a:gd name="T94" fmla="*/ 411 w 2780"/>
                <a:gd name="T95" fmla="*/ 821 h 953"/>
                <a:gd name="T96" fmla="*/ 387 w 2780"/>
                <a:gd name="T97" fmla="*/ 821 h 953"/>
                <a:gd name="T98" fmla="*/ 340 w 2780"/>
                <a:gd name="T99" fmla="*/ 827 h 953"/>
                <a:gd name="T100" fmla="*/ 214 w 2780"/>
                <a:gd name="T101" fmla="*/ 851 h 953"/>
                <a:gd name="T102" fmla="*/ 178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25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endParaRPr lang="en-US" sz="1800"/>
            </a:p>
          </p:txBody>
        </p:sp>
        <p:sp>
          <p:nvSpPr>
            <p:cNvPr id="236548"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236549"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236550"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236551"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236552"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236553"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236554"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236555"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236556"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236557"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236558"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236559"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236560"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sp>
          <p:nvSpPr>
            <p:cNvPr id="236561"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p:spPr>
          <p:txBody>
            <a:bodyPr/>
            <a:lstStyle/>
            <a:p>
              <a:pPr>
                <a:defRPr/>
              </a:pPr>
              <a:endParaRPr lang="en-US" sz="1800">
                <a:ea typeface="ＭＳ Ｐゴシック" charset="0"/>
                <a:cs typeface="+mn-cs"/>
              </a:endParaRPr>
            </a:p>
          </p:txBody>
        </p:sp>
      </p:grpSp>
      <p:sp>
        <p:nvSpPr>
          <p:cNvPr id="236562" name="Rectangle 18"/>
          <p:cNvSpPr>
            <a:spLocks noGrp="1" noChangeArrowheads="1"/>
          </p:cNvSpPr>
          <p:nvPr>
            <p:ph type="title"/>
          </p:nvPr>
        </p:nvSpPr>
        <p:spPr bwMode="auto">
          <a:xfrm>
            <a:off x="609600" y="277814"/>
            <a:ext cx="10972800" cy="1139825"/>
          </a:xfrm>
          <a:prstGeom prst="rect">
            <a:avLst/>
          </a:prstGeom>
          <a:noFill/>
          <a:ln>
            <a:noFill/>
          </a:ln>
          <a:effectLs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36563" name="Rectangle 19"/>
          <p:cNvSpPr>
            <a:spLocks noGrp="1" noChangeArrowheads="1"/>
          </p:cNvSpPr>
          <p:nvPr>
            <p:ph type="dt" sz="half" idx="2"/>
          </p:nvPr>
        </p:nvSpPr>
        <p:spPr bwMode="auto">
          <a:xfrm>
            <a:off x="609600" y="6243638"/>
            <a:ext cx="2844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Verdana" charset="0"/>
                <a:ea typeface="ＭＳ Ｐゴシック" charset="0"/>
                <a:cs typeface="+mn-cs"/>
              </a:defRPr>
            </a:lvl1pPr>
          </a:lstStyle>
          <a:p>
            <a:pPr>
              <a:defRPr/>
            </a:pPr>
            <a:endParaRPr lang="en-US"/>
          </a:p>
        </p:txBody>
      </p:sp>
      <p:sp>
        <p:nvSpPr>
          <p:cNvPr id="236564" name="Rectangle 20"/>
          <p:cNvSpPr>
            <a:spLocks noGrp="1" noChangeArrowheads="1"/>
          </p:cNvSpPr>
          <p:nvPr>
            <p:ph type="ftr" sz="quarter" idx="3"/>
          </p:nvPr>
        </p:nvSpPr>
        <p:spPr bwMode="auto">
          <a:xfrm>
            <a:off x="4165600" y="6248400"/>
            <a:ext cx="3860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Verdana" charset="0"/>
                <a:ea typeface="ＭＳ Ｐゴシック" charset="0"/>
                <a:cs typeface="+mn-cs"/>
              </a:defRPr>
            </a:lvl1pPr>
          </a:lstStyle>
          <a:p>
            <a:pPr>
              <a:defRPr/>
            </a:pPr>
            <a:endParaRPr lang="en-US"/>
          </a:p>
        </p:txBody>
      </p:sp>
      <p:sp>
        <p:nvSpPr>
          <p:cNvPr id="236565" name="Rectangle 21"/>
          <p:cNvSpPr>
            <a:spLocks noGrp="1" noChangeArrowheads="1"/>
          </p:cNvSpPr>
          <p:nvPr>
            <p:ph type="sldNum" sz="quarter" idx="4"/>
          </p:nvPr>
        </p:nvSpPr>
        <p:spPr bwMode="auto">
          <a:xfrm>
            <a:off x="8737600" y="6243638"/>
            <a:ext cx="2844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24DE99F3-A609-2C42-8849-AE3B26E41A77}" type="slidenum">
              <a:rPr lang="en-US"/>
              <a:pPr/>
              <a:t>‹#›</a:t>
            </a:fld>
            <a:endParaRPr lang="en-US"/>
          </a:p>
        </p:txBody>
      </p:sp>
      <p:sp>
        <p:nvSpPr>
          <p:cNvPr id="236566" name="Rectangle 22"/>
          <p:cNvSpPr>
            <a:spLocks noGrp="1" noChangeArrowheads="1"/>
          </p:cNvSpPr>
          <p:nvPr>
            <p:ph type="body" idx="1"/>
          </p:nvPr>
        </p:nvSpPr>
        <p:spPr bwMode="auto">
          <a:xfrm>
            <a:off x="609600" y="1600201"/>
            <a:ext cx="109728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247137"/>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u"/>
        <a:defRPr sz="3200">
          <a:solidFill>
            <a:schemeClr val="tx1"/>
          </a:solidFill>
          <a:effectLst>
            <a:outerShdw blurRad="38100" dist="38100" dir="2700000" algn="tl">
              <a:srgbClr val="000000"/>
            </a:outerShdw>
          </a:effectLst>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SzPct val="70000"/>
        <a:buFont typeface="Wingdings" charset="0"/>
        <a:buChar char="u"/>
        <a:defRPr sz="2400">
          <a:solidFill>
            <a:schemeClr val="tx1"/>
          </a:solidFill>
          <a:effectLst>
            <a:outerShdw blurRad="38100" dist="38100" dir="2700000" algn="tl">
              <a:srgbClr val="000000"/>
            </a:outerShdw>
          </a:effectLst>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000000"/>
            </a:outerShdw>
          </a:effectLst>
          <a:latin typeface="+mn-lt"/>
          <a:ea typeface="MS PGothic" panose="020B0600070205080204" pitchFamily="34" charset="-128"/>
          <a:cs typeface="MS PGothic" charset="0"/>
        </a:defRPr>
      </a:lvl5pPr>
      <a:lvl6pPr marL="2514600" indent="-228600" algn="l" rtl="0" fontAlgn="base">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29682A91-0AC0-45B7-AA54-D8F5FBB64FAB}" type="datetimeFigureOut">
              <a:rPr lang="en-US" smtClean="0">
                <a:solidFill>
                  <a:prstClr val="black">
                    <a:tint val="75000"/>
                  </a:prstClr>
                </a:solidFill>
                <a:latin typeface="Calibri"/>
              </a:rPr>
              <a:pPr/>
              <a:t>10/9/2018</a:t>
            </a:fld>
            <a:endParaRPr lang="en-US">
              <a:solidFill>
                <a:prstClr val="black">
                  <a:tint val="75000"/>
                </a:prstClr>
              </a:solidFill>
              <a:latin typeface="Calibri"/>
            </a:endParaRPr>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prstClr val="black">
                  <a:tint val="75000"/>
                </a:prstClr>
              </a:solidFill>
              <a:latin typeface="Calibri"/>
            </a:endParaRPr>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8E682356-3788-49E9-A674-FCD99B1037B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41313750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1"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2"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3"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4"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5"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6"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7" name="Rectangle 9"/>
          <p:cNvSpPr>
            <a:spLocks noGrp="1" noChangeArrowheads="1"/>
          </p:cNvSpPr>
          <p:nvPr>
            <p:ph type="title"/>
          </p:nvPr>
        </p:nvSpPr>
        <p:spPr bwMode="auto">
          <a:xfrm>
            <a:off x="1534585" y="617538"/>
            <a:ext cx="10390716"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0298"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0299" name="Rectangle 11"/>
          <p:cNvSpPr>
            <a:spLocks noGrp="1" noChangeArrowheads="1"/>
          </p:cNvSpPr>
          <p:nvPr>
            <p:ph type="dt" sz="half" idx="2"/>
          </p:nvPr>
        </p:nvSpPr>
        <p:spPr bwMode="auto">
          <a:xfrm>
            <a:off x="1219200" y="63246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lvl1pPr>
          </a:lstStyle>
          <a:p>
            <a:fld id="{1A49BA86-120E-4236-BE95-07984E838A74}" type="datetimeFigureOut">
              <a:rPr lang="en-US" smtClean="0">
                <a:solidFill>
                  <a:prstClr val="black">
                    <a:tint val="75000"/>
                  </a:prstClr>
                </a:solidFill>
                <a:latin typeface="Calibri"/>
              </a:rPr>
              <a:pPr/>
              <a:t>10/9/2018</a:t>
            </a:fld>
            <a:endParaRPr lang="en-US">
              <a:solidFill>
                <a:prstClr val="black">
                  <a:tint val="75000"/>
                </a:prstClr>
              </a:solidFill>
              <a:latin typeface="Calibri"/>
            </a:endParaRPr>
          </a:p>
        </p:txBody>
      </p:sp>
      <p:sp>
        <p:nvSpPr>
          <p:cNvPr id="140300" name="Rectangle 12"/>
          <p:cNvSpPr>
            <a:spLocks noGrp="1" noChangeArrowheads="1"/>
          </p:cNvSpPr>
          <p:nvPr>
            <p:ph type="ftr" sz="quarter" idx="3"/>
          </p:nvPr>
        </p:nvSpPr>
        <p:spPr bwMode="auto">
          <a:xfrm>
            <a:off x="4470400" y="63246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lvl1pPr>
          </a:lstStyle>
          <a:p>
            <a:endParaRPr lang="en-US">
              <a:solidFill>
                <a:prstClr val="black">
                  <a:tint val="75000"/>
                </a:prstClr>
              </a:solidFill>
              <a:latin typeface="Calibri"/>
            </a:endParaRPr>
          </a:p>
        </p:txBody>
      </p:sp>
      <p:sp>
        <p:nvSpPr>
          <p:cNvPr id="140301" name="Rectangle 13"/>
          <p:cNvSpPr>
            <a:spLocks noGrp="1" noChangeArrowheads="1"/>
          </p:cNvSpPr>
          <p:nvPr>
            <p:ph type="sldNum" sz="quarter" idx="4"/>
          </p:nvPr>
        </p:nvSpPr>
        <p:spPr bwMode="auto">
          <a:xfrm>
            <a:off x="9042400" y="63246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lvl1pPr>
          </a:lstStyle>
          <a:p>
            <a:fld id="{6C89E93F-9FDD-4AE3-80E8-7C3C94E211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313934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charset="0"/>
          <a:ea typeface="ＭＳ Ｐゴシック" charset="0"/>
        </a:defRPr>
      </a:lvl2pPr>
      <a:lvl3pPr algn="l" rtl="0" eaLnBrk="1" fontAlgn="base" hangingPunct="1">
        <a:spcBef>
          <a:spcPct val="0"/>
        </a:spcBef>
        <a:spcAft>
          <a:spcPct val="0"/>
        </a:spcAft>
        <a:defRPr sz="4400">
          <a:solidFill>
            <a:schemeClr val="tx2"/>
          </a:solidFill>
          <a:latin typeface="Tahoma" charset="0"/>
          <a:ea typeface="ＭＳ Ｐゴシック" charset="0"/>
        </a:defRPr>
      </a:lvl3pPr>
      <a:lvl4pPr algn="l" rtl="0" eaLnBrk="1" fontAlgn="base" hangingPunct="1">
        <a:spcBef>
          <a:spcPct val="0"/>
        </a:spcBef>
        <a:spcAft>
          <a:spcPct val="0"/>
        </a:spcAft>
        <a:defRPr sz="4400">
          <a:solidFill>
            <a:schemeClr val="tx2"/>
          </a:solidFill>
          <a:latin typeface="Tahoma" charset="0"/>
          <a:ea typeface="ＭＳ Ｐゴシック" charset="0"/>
        </a:defRPr>
      </a:lvl4pPr>
      <a:lvl5pPr algn="l" rtl="0" eaLnBrk="1" fontAlgn="base" hangingPunct="1">
        <a:spcBef>
          <a:spcPct val="0"/>
        </a:spcBef>
        <a:spcAft>
          <a:spcPct val="0"/>
        </a:spcAft>
        <a:defRPr sz="4400">
          <a:solidFill>
            <a:schemeClr val="tx2"/>
          </a:solidFill>
          <a:latin typeface="Tahoma" charset="0"/>
          <a:ea typeface="ＭＳ Ｐゴシック" charset="0"/>
        </a:defRPr>
      </a:lvl5pPr>
      <a:lvl6pPr marL="457200" algn="l" rtl="0" eaLnBrk="1" fontAlgn="base" hangingPunct="1">
        <a:spcBef>
          <a:spcPct val="0"/>
        </a:spcBef>
        <a:spcAft>
          <a:spcPct val="0"/>
        </a:spcAft>
        <a:defRPr sz="4400">
          <a:solidFill>
            <a:schemeClr val="tx2"/>
          </a:solidFill>
          <a:latin typeface="Tahoma" charset="0"/>
          <a:ea typeface="ＭＳ Ｐゴシック" charset="0"/>
        </a:defRPr>
      </a:lvl6pPr>
      <a:lvl7pPr marL="914400" algn="l" rtl="0" eaLnBrk="1" fontAlgn="base" hangingPunct="1">
        <a:spcBef>
          <a:spcPct val="0"/>
        </a:spcBef>
        <a:spcAft>
          <a:spcPct val="0"/>
        </a:spcAft>
        <a:defRPr sz="4400">
          <a:solidFill>
            <a:schemeClr val="tx2"/>
          </a:solidFill>
          <a:latin typeface="Tahoma" charset="0"/>
          <a:ea typeface="ＭＳ Ｐゴシック" charset="0"/>
        </a:defRPr>
      </a:lvl7pPr>
      <a:lvl8pPr marL="1371600" algn="l" rtl="0" eaLnBrk="1" fontAlgn="base" hangingPunct="1">
        <a:spcBef>
          <a:spcPct val="0"/>
        </a:spcBef>
        <a:spcAft>
          <a:spcPct val="0"/>
        </a:spcAft>
        <a:defRPr sz="4400">
          <a:solidFill>
            <a:schemeClr val="tx2"/>
          </a:solidFill>
          <a:latin typeface="Tahoma" charset="0"/>
          <a:ea typeface="ＭＳ Ｐゴシック" charset="0"/>
        </a:defRPr>
      </a:lvl8pPr>
      <a:lvl9pPr marL="1828800" algn="l" rtl="0" eaLnBrk="1" fontAlgn="base" hangingPunct="1">
        <a:spcBef>
          <a:spcPct val="0"/>
        </a:spcBef>
        <a:spcAft>
          <a:spcPct val="0"/>
        </a:spcAft>
        <a:defRPr sz="4400">
          <a:solidFill>
            <a:schemeClr val="tx2"/>
          </a:solidFill>
          <a:latin typeface="Tahoma" charset="0"/>
          <a:ea typeface="ＭＳ Ｐゴシック" charset="0"/>
        </a:defRPr>
      </a:lvl9pPr>
    </p:titleStyle>
    <p:bodyStyle>
      <a:lvl1pPr marL="342900" indent="-342900" algn="l" rtl="0" eaLnBrk="1" fontAlgn="base" hangingPunct="1">
        <a:spcBef>
          <a:spcPct val="20000"/>
        </a:spcBef>
        <a:spcAft>
          <a:spcPct val="0"/>
        </a:spcAft>
        <a:buClr>
          <a:schemeClr val="folHlink"/>
        </a:buClr>
        <a:buSzPct val="60000"/>
        <a:buFont typeface="Wingdings" charset="0"/>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1" fontAlgn="base" hangingPunct="1">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1" fontAlgn="base" hangingPunct="1">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8B9A705C-B445-4B23-877C-7051ECFCC148}" type="datetimeFigureOut">
              <a:rPr lang="en-US" smtClean="0"/>
              <a:t>10/9/2018</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03BF9D2A-F430-4D69-83D6-3E1D7BB4ED3D}" type="slidenum">
              <a:rPr lang="en-US" smtClean="0"/>
              <a:t>‹#›</a:t>
            </a:fld>
            <a:endParaRPr lang="en-US"/>
          </a:p>
        </p:txBody>
      </p:sp>
    </p:spTree>
    <p:extLst>
      <p:ext uri="{BB962C8B-B14F-4D97-AF65-F5344CB8AC3E}">
        <p14:creationId xmlns:p14="http://schemas.microsoft.com/office/powerpoint/2010/main" val="3846384528"/>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452DBE1-2FE8-4C08-8AA4-54B8CF654BCE}"/>
              </a:ext>
            </a:extLst>
          </p:cNvPr>
          <p:cNvSpPr>
            <a:spLocks noGrp="1"/>
          </p:cNvSpPr>
          <p:nvPr>
            <p:ph type="title"/>
          </p:nvPr>
        </p:nvSpPr>
        <p:spPr bwMode="auto">
          <a:xfrm>
            <a:off x="0" y="1"/>
            <a:ext cx="12192000" cy="1325563"/>
          </a:xfrm>
          <a:prstGeom prst="rect">
            <a:avLst/>
          </a:prstGeom>
          <a:gradFill rotWithShape="1">
            <a:gsLst>
              <a:gs pos="0">
                <a:srgbClr val="D72D2D"/>
              </a:gs>
              <a:gs pos="100000">
                <a:srgbClr val="5E0B00"/>
              </a:gs>
            </a:gsLst>
            <a:lin ang="4980000"/>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62EDBF7-9DFE-4148-85C0-5FFF49B7FCAD}"/>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3CCF1B4-765A-4621-AF3A-3FD0D7A8CDF0}"/>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ＭＳ Ｐゴシック" panose="020B0600070205080204" pitchFamily="34" charset="-128"/>
              </a:defRPr>
            </a:lvl1pPr>
          </a:lstStyle>
          <a:p>
            <a:pPr>
              <a:defRPr/>
            </a:pPr>
            <a:fld id="{8F7F74CB-6B40-4CA7-BE01-CC2EBE637760}" type="datetimeFigureOut">
              <a:rPr lang="en-US" altLang="en-US"/>
              <a:pPr>
                <a:defRPr/>
              </a:pPr>
              <a:t>10/9/2018</a:t>
            </a:fld>
            <a:endParaRPr lang="en-US" altLang="en-US"/>
          </a:p>
        </p:txBody>
      </p:sp>
      <p:sp>
        <p:nvSpPr>
          <p:cNvPr id="5" name="Footer Placeholder 4">
            <a:extLst>
              <a:ext uri="{FF2B5EF4-FFF2-40B4-BE49-F238E27FC236}">
                <a16:creationId xmlns:a16="http://schemas.microsoft.com/office/drawing/2014/main" id="{1F210184-25EE-433D-AA7F-481B7532B81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5F57496-5BCF-41A1-AB54-1B5A7459914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ＭＳ Ｐゴシック" panose="020B0600070205080204" pitchFamily="34" charset="-128"/>
              </a:defRPr>
            </a:lvl1pPr>
          </a:lstStyle>
          <a:p>
            <a:pPr>
              <a:defRPr/>
            </a:pPr>
            <a:fld id="{C4306A2C-EC8B-4AD4-A827-0ADA51769C11}" type="slidenum">
              <a:rPr lang="en-US" altLang="en-US"/>
              <a:pPr>
                <a:defRPr/>
              </a:pPr>
              <a:t>‹#›</a:t>
            </a:fld>
            <a:endParaRPr lang="en-US" altLang="en-US"/>
          </a:p>
        </p:txBody>
      </p:sp>
      <p:sp>
        <p:nvSpPr>
          <p:cNvPr id="8" name="Rectangle 7">
            <a:extLst>
              <a:ext uri="{FF2B5EF4-FFF2-40B4-BE49-F238E27FC236}">
                <a16:creationId xmlns:a16="http://schemas.microsoft.com/office/drawing/2014/main" id="{58391210-4DFC-49EC-8758-BF8A23C47056}"/>
              </a:ext>
            </a:extLst>
          </p:cNvPr>
          <p:cNvSpPr/>
          <p:nvPr userDrawn="1"/>
        </p:nvSpPr>
        <p:spPr>
          <a:xfrm>
            <a:off x="0" y="6788150"/>
            <a:ext cx="12192000" cy="90488"/>
          </a:xfrm>
          <a:prstGeom prst="rect">
            <a:avLst/>
          </a:prstGeom>
          <a:solidFill>
            <a:srgbClr val="9511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32639584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Lst>
  <p:txStyles>
    <p:titleStyle>
      <a:lvl1pPr algn="ctr" defTabSz="457200" rtl="0" eaLnBrk="0" fontAlgn="base" hangingPunct="0">
        <a:spcBef>
          <a:spcPct val="0"/>
        </a:spcBef>
        <a:spcAft>
          <a:spcPct val="0"/>
        </a:spcAft>
        <a:defRPr sz="4000" kern="1200">
          <a:solidFill>
            <a:schemeClr val="bg1"/>
          </a:solidFill>
          <a:latin typeface="Helvetica Neue"/>
          <a:ea typeface="MS PGothic" panose="020B0600070205080204" pitchFamily="34" charset="-128"/>
          <a:cs typeface="Helvetica Neue"/>
        </a:defRPr>
      </a:lvl1pPr>
      <a:lvl2pPr algn="ctr" defTabSz="457200" rtl="0" eaLnBrk="0" fontAlgn="base" hangingPunct="0">
        <a:spcBef>
          <a:spcPct val="0"/>
        </a:spcBef>
        <a:spcAft>
          <a:spcPct val="0"/>
        </a:spcAft>
        <a:defRPr sz="4000">
          <a:solidFill>
            <a:schemeClr val="bg1"/>
          </a:solidFill>
          <a:latin typeface="Helvetica Neue" charset="0"/>
          <a:ea typeface="MS PGothic" panose="020B0600070205080204" pitchFamily="34" charset="-128"/>
          <a:cs typeface="Helvetica Neue" charset="0"/>
        </a:defRPr>
      </a:lvl2pPr>
      <a:lvl3pPr algn="ctr" defTabSz="457200" rtl="0" eaLnBrk="0" fontAlgn="base" hangingPunct="0">
        <a:spcBef>
          <a:spcPct val="0"/>
        </a:spcBef>
        <a:spcAft>
          <a:spcPct val="0"/>
        </a:spcAft>
        <a:defRPr sz="4000">
          <a:solidFill>
            <a:schemeClr val="bg1"/>
          </a:solidFill>
          <a:latin typeface="Helvetica Neue" charset="0"/>
          <a:ea typeface="MS PGothic" panose="020B0600070205080204" pitchFamily="34" charset="-128"/>
          <a:cs typeface="Helvetica Neue" charset="0"/>
        </a:defRPr>
      </a:lvl3pPr>
      <a:lvl4pPr algn="ctr" defTabSz="457200" rtl="0" eaLnBrk="0" fontAlgn="base" hangingPunct="0">
        <a:spcBef>
          <a:spcPct val="0"/>
        </a:spcBef>
        <a:spcAft>
          <a:spcPct val="0"/>
        </a:spcAft>
        <a:defRPr sz="4000">
          <a:solidFill>
            <a:schemeClr val="bg1"/>
          </a:solidFill>
          <a:latin typeface="Helvetica Neue" charset="0"/>
          <a:ea typeface="MS PGothic" panose="020B0600070205080204" pitchFamily="34" charset="-128"/>
          <a:cs typeface="Helvetica Neue" charset="0"/>
        </a:defRPr>
      </a:lvl4pPr>
      <a:lvl5pPr algn="ctr" defTabSz="457200" rtl="0" eaLnBrk="0" fontAlgn="base" hangingPunct="0">
        <a:spcBef>
          <a:spcPct val="0"/>
        </a:spcBef>
        <a:spcAft>
          <a:spcPct val="0"/>
        </a:spcAft>
        <a:defRPr sz="4000">
          <a:solidFill>
            <a:schemeClr val="bg1"/>
          </a:solidFill>
          <a:latin typeface="Helvetica Neue" charset="0"/>
          <a:ea typeface="MS PGothic" panose="020B0600070205080204" pitchFamily="34" charset="-128"/>
          <a:cs typeface="Helvetica Neue" charset="0"/>
        </a:defRPr>
      </a:lvl5pPr>
      <a:lvl6pPr marL="457200" algn="ctr" defTabSz="457200" rtl="0" fontAlgn="base">
        <a:spcBef>
          <a:spcPct val="0"/>
        </a:spcBef>
        <a:spcAft>
          <a:spcPct val="0"/>
        </a:spcAft>
        <a:defRPr sz="4000">
          <a:solidFill>
            <a:schemeClr val="bg1"/>
          </a:solidFill>
          <a:latin typeface="Helvetica Neue" charset="0"/>
          <a:ea typeface="ＭＳ Ｐゴシック" charset="0"/>
          <a:cs typeface="Helvetica Neue" charset="0"/>
        </a:defRPr>
      </a:lvl6pPr>
      <a:lvl7pPr marL="914400" algn="ctr" defTabSz="457200" rtl="0" fontAlgn="base">
        <a:spcBef>
          <a:spcPct val="0"/>
        </a:spcBef>
        <a:spcAft>
          <a:spcPct val="0"/>
        </a:spcAft>
        <a:defRPr sz="4000">
          <a:solidFill>
            <a:schemeClr val="bg1"/>
          </a:solidFill>
          <a:latin typeface="Helvetica Neue" charset="0"/>
          <a:ea typeface="ＭＳ Ｐゴシック" charset="0"/>
          <a:cs typeface="Helvetica Neue" charset="0"/>
        </a:defRPr>
      </a:lvl7pPr>
      <a:lvl8pPr marL="1371600" algn="ctr" defTabSz="457200" rtl="0" fontAlgn="base">
        <a:spcBef>
          <a:spcPct val="0"/>
        </a:spcBef>
        <a:spcAft>
          <a:spcPct val="0"/>
        </a:spcAft>
        <a:defRPr sz="4000">
          <a:solidFill>
            <a:schemeClr val="bg1"/>
          </a:solidFill>
          <a:latin typeface="Helvetica Neue" charset="0"/>
          <a:ea typeface="ＭＳ Ｐゴシック" charset="0"/>
          <a:cs typeface="Helvetica Neue" charset="0"/>
        </a:defRPr>
      </a:lvl8pPr>
      <a:lvl9pPr marL="1828800" algn="ctr" defTabSz="457200" rtl="0" fontAlgn="base">
        <a:spcBef>
          <a:spcPct val="0"/>
        </a:spcBef>
        <a:spcAft>
          <a:spcPct val="0"/>
        </a:spcAft>
        <a:defRPr sz="4000">
          <a:solidFill>
            <a:schemeClr val="bg1"/>
          </a:solidFill>
          <a:latin typeface="Helvetica Neue" charset="0"/>
          <a:ea typeface="ＭＳ Ｐゴシック" charset="0"/>
          <a:cs typeface="Helvetica Neue"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Neue Light"/>
          <a:ea typeface="MS PGothic" panose="020B0600070205080204" pitchFamily="34" charset="-128"/>
          <a:cs typeface="Helvetica Neue Light"/>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Helvetica Neue Light"/>
          <a:ea typeface="Helvetica Neue Light" charset="0"/>
          <a:cs typeface="Helvetica Neue Light"/>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Neue Light"/>
          <a:ea typeface="Helvetica Neue Light" charset="0"/>
          <a:cs typeface="Helvetica Neue Light"/>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Light"/>
          <a:ea typeface="Helvetica Neue Light" charset="0"/>
          <a:cs typeface="Helvetica Neue Light"/>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Light"/>
          <a:ea typeface="Helvetica Neue Light" charset="0"/>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1"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2"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3"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4"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5"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6"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kumimoji="1" lang="en-US" sz="1800"/>
          </a:p>
        </p:txBody>
      </p:sp>
      <p:sp>
        <p:nvSpPr>
          <p:cNvPr id="140297" name="Rectangle 9"/>
          <p:cNvSpPr>
            <a:spLocks noGrp="1" noChangeArrowheads="1"/>
          </p:cNvSpPr>
          <p:nvPr>
            <p:ph type="title"/>
          </p:nvPr>
        </p:nvSpPr>
        <p:spPr bwMode="auto">
          <a:xfrm>
            <a:off x="1534585" y="617538"/>
            <a:ext cx="10390716"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0298"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0299" name="Rectangle 11"/>
          <p:cNvSpPr>
            <a:spLocks noGrp="1" noChangeArrowheads="1"/>
          </p:cNvSpPr>
          <p:nvPr>
            <p:ph type="dt" sz="half" idx="2"/>
          </p:nvPr>
        </p:nvSpPr>
        <p:spPr bwMode="auto">
          <a:xfrm>
            <a:off x="1219200" y="63246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lvl1pPr>
          </a:lstStyle>
          <a:p>
            <a:pPr fontAlgn="base">
              <a:spcBef>
                <a:spcPct val="0"/>
              </a:spcBef>
              <a:spcAft>
                <a:spcPct val="0"/>
              </a:spcAft>
              <a:defRPr/>
            </a:pPr>
            <a:endParaRPr lang="en-US">
              <a:solidFill>
                <a:srgbClr val="003366"/>
              </a:solidFill>
            </a:endParaRPr>
          </a:p>
        </p:txBody>
      </p:sp>
      <p:sp>
        <p:nvSpPr>
          <p:cNvPr id="140300" name="Rectangle 12"/>
          <p:cNvSpPr>
            <a:spLocks noGrp="1" noChangeArrowheads="1"/>
          </p:cNvSpPr>
          <p:nvPr>
            <p:ph type="ftr" sz="quarter" idx="3"/>
          </p:nvPr>
        </p:nvSpPr>
        <p:spPr bwMode="auto">
          <a:xfrm>
            <a:off x="4470400" y="63246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lvl1pPr>
          </a:lstStyle>
          <a:p>
            <a:pPr fontAlgn="base">
              <a:spcBef>
                <a:spcPct val="0"/>
              </a:spcBef>
              <a:spcAft>
                <a:spcPct val="0"/>
              </a:spcAft>
              <a:defRPr/>
            </a:pPr>
            <a:endParaRPr lang="en-US">
              <a:solidFill>
                <a:srgbClr val="003366"/>
              </a:solidFill>
            </a:endParaRPr>
          </a:p>
        </p:txBody>
      </p:sp>
      <p:sp>
        <p:nvSpPr>
          <p:cNvPr id="140301" name="Rectangle 13"/>
          <p:cNvSpPr>
            <a:spLocks noGrp="1" noChangeArrowheads="1"/>
          </p:cNvSpPr>
          <p:nvPr>
            <p:ph type="sldNum" sz="quarter" idx="4"/>
          </p:nvPr>
        </p:nvSpPr>
        <p:spPr bwMode="auto">
          <a:xfrm>
            <a:off x="9042400" y="63246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lvl1pPr>
          </a:lstStyle>
          <a:p>
            <a:pPr fontAlgn="base">
              <a:spcBef>
                <a:spcPct val="0"/>
              </a:spcBef>
              <a:spcAft>
                <a:spcPct val="0"/>
              </a:spcAft>
              <a:defRPr/>
            </a:pPr>
            <a:fld id="{520C7DE3-C145-41DB-822C-44C135C6564C}" type="slidenum">
              <a:rPr lang="en-US" smtClean="0">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584499679"/>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charset="0"/>
          <a:ea typeface="ＭＳ Ｐゴシック" charset="0"/>
        </a:defRPr>
      </a:lvl2pPr>
      <a:lvl3pPr algn="l" rtl="0" eaLnBrk="1" fontAlgn="base" hangingPunct="1">
        <a:spcBef>
          <a:spcPct val="0"/>
        </a:spcBef>
        <a:spcAft>
          <a:spcPct val="0"/>
        </a:spcAft>
        <a:defRPr sz="4400">
          <a:solidFill>
            <a:schemeClr val="tx2"/>
          </a:solidFill>
          <a:latin typeface="Tahoma" charset="0"/>
          <a:ea typeface="ＭＳ Ｐゴシック" charset="0"/>
        </a:defRPr>
      </a:lvl3pPr>
      <a:lvl4pPr algn="l" rtl="0" eaLnBrk="1" fontAlgn="base" hangingPunct="1">
        <a:spcBef>
          <a:spcPct val="0"/>
        </a:spcBef>
        <a:spcAft>
          <a:spcPct val="0"/>
        </a:spcAft>
        <a:defRPr sz="4400">
          <a:solidFill>
            <a:schemeClr val="tx2"/>
          </a:solidFill>
          <a:latin typeface="Tahoma" charset="0"/>
          <a:ea typeface="ＭＳ Ｐゴシック" charset="0"/>
        </a:defRPr>
      </a:lvl4pPr>
      <a:lvl5pPr algn="l" rtl="0" eaLnBrk="1" fontAlgn="base" hangingPunct="1">
        <a:spcBef>
          <a:spcPct val="0"/>
        </a:spcBef>
        <a:spcAft>
          <a:spcPct val="0"/>
        </a:spcAft>
        <a:defRPr sz="4400">
          <a:solidFill>
            <a:schemeClr val="tx2"/>
          </a:solidFill>
          <a:latin typeface="Tahoma" charset="0"/>
          <a:ea typeface="ＭＳ Ｐゴシック" charset="0"/>
        </a:defRPr>
      </a:lvl5pPr>
      <a:lvl6pPr marL="457200" algn="l" rtl="0" eaLnBrk="1" fontAlgn="base" hangingPunct="1">
        <a:spcBef>
          <a:spcPct val="0"/>
        </a:spcBef>
        <a:spcAft>
          <a:spcPct val="0"/>
        </a:spcAft>
        <a:defRPr sz="4400">
          <a:solidFill>
            <a:schemeClr val="tx2"/>
          </a:solidFill>
          <a:latin typeface="Tahoma" charset="0"/>
          <a:ea typeface="ＭＳ Ｐゴシック" charset="0"/>
        </a:defRPr>
      </a:lvl6pPr>
      <a:lvl7pPr marL="914400" algn="l" rtl="0" eaLnBrk="1" fontAlgn="base" hangingPunct="1">
        <a:spcBef>
          <a:spcPct val="0"/>
        </a:spcBef>
        <a:spcAft>
          <a:spcPct val="0"/>
        </a:spcAft>
        <a:defRPr sz="4400">
          <a:solidFill>
            <a:schemeClr val="tx2"/>
          </a:solidFill>
          <a:latin typeface="Tahoma" charset="0"/>
          <a:ea typeface="ＭＳ Ｐゴシック" charset="0"/>
        </a:defRPr>
      </a:lvl7pPr>
      <a:lvl8pPr marL="1371600" algn="l" rtl="0" eaLnBrk="1" fontAlgn="base" hangingPunct="1">
        <a:spcBef>
          <a:spcPct val="0"/>
        </a:spcBef>
        <a:spcAft>
          <a:spcPct val="0"/>
        </a:spcAft>
        <a:defRPr sz="4400">
          <a:solidFill>
            <a:schemeClr val="tx2"/>
          </a:solidFill>
          <a:latin typeface="Tahoma" charset="0"/>
          <a:ea typeface="ＭＳ Ｐゴシック" charset="0"/>
        </a:defRPr>
      </a:lvl8pPr>
      <a:lvl9pPr marL="1828800" algn="l" rtl="0" eaLnBrk="1" fontAlgn="base" hangingPunct="1">
        <a:spcBef>
          <a:spcPct val="0"/>
        </a:spcBef>
        <a:spcAft>
          <a:spcPct val="0"/>
        </a:spcAft>
        <a:defRPr sz="4400">
          <a:solidFill>
            <a:schemeClr val="tx2"/>
          </a:solidFill>
          <a:latin typeface="Tahoma" charset="0"/>
          <a:ea typeface="ＭＳ Ｐゴシック" charset="0"/>
        </a:defRPr>
      </a:lvl9pPr>
    </p:titleStyle>
    <p:bodyStyle>
      <a:lvl1pPr marL="342900" indent="-342900" algn="l" rtl="0" eaLnBrk="1" fontAlgn="base" hangingPunct="1">
        <a:spcBef>
          <a:spcPct val="20000"/>
        </a:spcBef>
        <a:spcAft>
          <a:spcPct val="0"/>
        </a:spcAft>
        <a:buClr>
          <a:schemeClr val="folHlink"/>
        </a:buClr>
        <a:buSzPct val="60000"/>
        <a:buFont typeface="Wingdings" charset="0"/>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1" fontAlgn="base" hangingPunct="1">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1" fontAlgn="base" hangingPunct="1">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26" Type="http://schemas.openxmlformats.org/officeDocument/2006/relationships/diagramColors" Target="../diagrams/colors6.xml"/><Relationship Id="rId3" Type="http://schemas.openxmlformats.org/officeDocument/2006/relationships/diagramData" Target="../diagrams/data2.xml"/><Relationship Id="rId21" Type="http://schemas.openxmlformats.org/officeDocument/2006/relationships/diagramColors" Target="../diagrams/colors5.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5" Type="http://schemas.openxmlformats.org/officeDocument/2006/relationships/diagramQuickStyle" Target="../diagrams/quickStyle6.xml"/><Relationship Id="rId2" Type="http://schemas.openxmlformats.org/officeDocument/2006/relationships/notesSlide" Target="../notesSlides/notesSlide15.xml"/><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38.xml"/><Relationship Id="rId6" Type="http://schemas.openxmlformats.org/officeDocument/2006/relationships/diagramColors" Target="../diagrams/colors2.xml"/><Relationship Id="rId11" Type="http://schemas.openxmlformats.org/officeDocument/2006/relationships/diagramColors" Target="../diagrams/colors3.xml"/><Relationship Id="rId24" Type="http://schemas.openxmlformats.org/officeDocument/2006/relationships/diagramLayout" Target="../diagrams/layout6.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23" Type="http://schemas.openxmlformats.org/officeDocument/2006/relationships/diagramData" Target="../diagrams/data6.xml"/><Relationship Id="rId10" Type="http://schemas.openxmlformats.org/officeDocument/2006/relationships/diagramQuickStyle" Target="../diagrams/quickStyle3.xml"/><Relationship Id="rId19" Type="http://schemas.openxmlformats.org/officeDocument/2006/relationships/diagramLayout" Target="../diagrams/layout5.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 Id="rId27" Type="http://schemas.microsoft.com/office/2007/relationships/diagramDrawing" Target="../diagrams/drawing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2" Type="http://schemas.openxmlformats.org/officeDocument/2006/relationships/hyperlink" Target="https://www.patientsafety.va.gov/docs/fallstoolkit14/floor_mat_guide_042114v2.docx" TargetMode="External"/><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2" Type="http://schemas.openxmlformats.org/officeDocument/2006/relationships/hyperlink" Target="https://www.youtube.com/watch?v=cATSmo1QS4g" TargetMode="External"/><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A7EcprAXtRE" TargetMode="External"/><Relationship Id="rId1" Type="http://schemas.openxmlformats.org/officeDocument/2006/relationships/slideLayout" Target="../slideLayouts/slideLayout2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5.xml.rels><?xml version="1.0" encoding="UTF-8" standalone="yes"?>
<Relationships xmlns="http://schemas.openxmlformats.org/package/2006/relationships"><Relationship Id="rId2" Type="http://schemas.openxmlformats.org/officeDocument/2006/relationships/hyperlink" Target="http://www.npsf.org/askme3/" TargetMode="External"/><Relationship Id="rId1" Type="http://schemas.openxmlformats.org/officeDocument/2006/relationships/slideLayout" Target="../slideLayouts/slideLayout4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7.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53.xml"/><Relationship Id="rId1" Type="http://schemas.openxmlformats.org/officeDocument/2006/relationships/vmlDrawing" Target="../drawings/vmlDrawing2.vml"/><Relationship Id="rId4" Type="http://schemas.openxmlformats.org/officeDocument/2006/relationships/image" Target="../media/image56.png"/></Relationships>
</file>

<file path=ppt/slides/_rels/slide128.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53.xml"/><Relationship Id="rId1" Type="http://schemas.openxmlformats.org/officeDocument/2006/relationships/vmlDrawing" Target="../drawings/vmlDrawing3.vml"/><Relationship Id="rId4" Type="http://schemas.openxmlformats.org/officeDocument/2006/relationships/image" Target="../media/image57.png"/></Relationships>
</file>

<file path=ppt/slides/_rels/slide129.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53.xml"/><Relationship Id="rId1" Type="http://schemas.openxmlformats.org/officeDocument/2006/relationships/vmlDrawing" Target="../drawings/vmlDrawing4.v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1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falltips.org/" TargetMode="External"/><Relationship Id="rId1" Type="http://schemas.openxmlformats.org/officeDocument/2006/relationships/slideLayout" Target="../slideLayouts/slideLayout4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1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1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1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1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53.xml"/><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53.xml"/><Relationship Id="rId4" Type="http://schemas.openxmlformats.org/officeDocument/2006/relationships/image" Target="../media/image71.png"/></Relationships>
</file>

<file path=ppt/slides/_rels/slide1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8.xml"/></Relationships>
</file>

<file path=ppt/slides/_rels/slide1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7.xml.rels><?xml version="1.0" encoding="UTF-8" standalone="yes"?>
<Relationships xmlns="http://schemas.openxmlformats.org/package/2006/relationships"><Relationship Id="rId2" Type="http://schemas.openxmlformats.org/officeDocument/2006/relationships/hyperlink" Target="https://www.ahrq.gov/professionals/quality-patient-safety/patient-family-engagement/pfeprimarycare/index.html" TargetMode="External"/><Relationship Id="rId1" Type="http://schemas.openxmlformats.org/officeDocument/2006/relationships/slideLayout" Target="../slideLayouts/slideLayout4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4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2.xml.rels><?xml version="1.0" encoding="UTF-8" standalone="yes"?>
<Relationships xmlns="http://schemas.openxmlformats.org/package/2006/relationships"><Relationship Id="rId3" Type="http://schemas.openxmlformats.org/officeDocument/2006/relationships/hyperlink" Target="mailto:pquigley1@tampabay.rr.com" TargetMode="External"/><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6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6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6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4.xml"/><Relationship Id="rId1" Type="http://schemas.openxmlformats.org/officeDocument/2006/relationships/slideLayout" Target="../slideLayouts/slideLayout6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6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67.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diagramData" Target="../diagrams/data14.xml"/><Relationship Id="rId18" Type="http://schemas.openxmlformats.org/officeDocument/2006/relationships/diagramData" Target="../diagrams/data15.xml"/><Relationship Id="rId26" Type="http://schemas.openxmlformats.org/officeDocument/2006/relationships/diagramColors" Target="../diagrams/colors16.xml"/><Relationship Id="rId3" Type="http://schemas.openxmlformats.org/officeDocument/2006/relationships/diagramData" Target="../diagrams/data12.xml"/><Relationship Id="rId21" Type="http://schemas.openxmlformats.org/officeDocument/2006/relationships/diagramColors" Target="../diagrams/colors15.xml"/><Relationship Id="rId7" Type="http://schemas.microsoft.com/office/2007/relationships/diagramDrawing" Target="../diagrams/drawing12.xml"/><Relationship Id="rId12" Type="http://schemas.microsoft.com/office/2007/relationships/diagramDrawing" Target="../diagrams/drawing13.xml"/><Relationship Id="rId17" Type="http://schemas.microsoft.com/office/2007/relationships/diagramDrawing" Target="../diagrams/drawing14.xml"/><Relationship Id="rId25" Type="http://schemas.openxmlformats.org/officeDocument/2006/relationships/diagramQuickStyle" Target="../diagrams/quickStyle16.xml"/><Relationship Id="rId2" Type="http://schemas.openxmlformats.org/officeDocument/2006/relationships/notesSlide" Target="../notesSlides/notesSlide36.xml"/><Relationship Id="rId16" Type="http://schemas.openxmlformats.org/officeDocument/2006/relationships/diagramColors" Target="../diagrams/colors14.xml"/><Relationship Id="rId20" Type="http://schemas.openxmlformats.org/officeDocument/2006/relationships/diagramQuickStyle" Target="../diagrams/quickStyle15.xml"/><Relationship Id="rId1" Type="http://schemas.openxmlformats.org/officeDocument/2006/relationships/slideLayout" Target="../slideLayouts/slideLayout63.xml"/><Relationship Id="rId6" Type="http://schemas.openxmlformats.org/officeDocument/2006/relationships/diagramColors" Target="../diagrams/colors12.xml"/><Relationship Id="rId11" Type="http://schemas.openxmlformats.org/officeDocument/2006/relationships/diagramColors" Target="../diagrams/colors13.xml"/><Relationship Id="rId24" Type="http://schemas.openxmlformats.org/officeDocument/2006/relationships/diagramLayout" Target="../diagrams/layout16.xml"/><Relationship Id="rId5" Type="http://schemas.openxmlformats.org/officeDocument/2006/relationships/diagramQuickStyle" Target="../diagrams/quickStyle12.xml"/><Relationship Id="rId15" Type="http://schemas.openxmlformats.org/officeDocument/2006/relationships/diagramQuickStyle" Target="../diagrams/quickStyle14.xml"/><Relationship Id="rId23" Type="http://schemas.openxmlformats.org/officeDocument/2006/relationships/diagramData" Target="../diagrams/data16.xml"/><Relationship Id="rId10" Type="http://schemas.openxmlformats.org/officeDocument/2006/relationships/diagramQuickStyle" Target="../diagrams/quickStyle13.xml"/><Relationship Id="rId19" Type="http://schemas.openxmlformats.org/officeDocument/2006/relationships/diagramLayout" Target="../diagrams/layout15.xml"/><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diagramLayout" Target="../diagrams/layout14.xml"/><Relationship Id="rId22" Type="http://schemas.microsoft.com/office/2007/relationships/diagramDrawing" Target="../diagrams/drawing15.xml"/><Relationship Id="rId27" Type="http://schemas.microsoft.com/office/2007/relationships/diagramDrawing" Target="../diagrams/drawing1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180.xml.rels><?xml version="1.0" encoding="UTF-8" standalone="yes"?>
<Relationships xmlns="http://schemas.openxmlformats.org/package/2006/relationships"><Relationship Id="rId2" Type="http://schemas.openxmlformats.org/officeDocument/2006/relationships/hyperlink" Target="mailto:pquigley1@tampabay.rr.com" TargetMode="External"/><Relationship Id="rId1" Type="http://schemas.openxmlformats.org/officeDocument/2006/relationships/slideLayout" Target="../slideLayouts/slideLayout58.xml"/></Relationships>
</file>

<file path=ppt/slides/_rels/slide1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04.xml"/></Relationships>
</file>

<file path=ppt/slides/_rels/slide1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107.xml"/></Relationships>
</file>

<file path=ppt/slides/_rels/slide1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1.xml"/></Relationships>
</file>

<file path=ppt/slides/_rels/slide1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7.xml"/></Relationships>
</file>

<file path=ppt/slides/_rels/slide1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7.xml"/></Relationships>
</file>

<file path=ppt/slides/_rels/slide1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107.xml"/></Relationships>
</file>

<file path=ppt/slides/_rels/slide1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7.xml"/></Relationships>
</file>

<file path=ppt/slides/_rels/slide1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7.xml"/></Relationships>
</file>

<file path=ppt/slides/_rels/slide192.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76.png"/><Relationship Id="rId2" Type="http://schemas.openxmlformats.org/officeDocument/2006/relationships/diagramData" Target="../diagrams/data17.xml"/><Relationship Id="rId1" Type="http://schemas.openxmlformats.org/officeDocument/2006/relationships/slideLayout" Target="../slideLayouts/slideLayout10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94.xml.rels><?xml version="1.0" encoding="UTF-8" standalone="yes"?>
<Relationships xmlns="http://schemas.openxmlformats.org/package/2006/relationships"><Relationship Id="rId3" Type="http://schemas.openxmlformats.org/officeDocument/2006/relationships/hyperlink" Target="mailto:Rachel.Loberg@aurora.org" TargetMode="External"/><Relationship Id="rId2" Type="http://schemas.openxmlformats.org/officeDocument/2006/relationships/hyperlink" Target="mailto:Alyson.Leon@aurora.org" TargetMode="External"/><Relationship Id="rId1" Type="http://schemas.openxmlformats.org/officeDocument/2006/relationships/slideLayout" Target="../slideLayouts/slideLayout107.xml"/><Relationship Id="rId4" Type="http://schemas.openxmlformats.org/officeDocument/2006/relationships/image" Target="../media/image76.png"/></Relationships>
</file>

<file path=ppt/slides/_rels/slide1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jpg"/><Relationship Id="rId1" Type="http://schemas.openxmlformats.org/officeDocument/2006/relationships/slideLayout" Target="../slideLayouts/slideLayout111.xml"/></Relationships>
</file>

<file path=ppt/slides/_rels/slide1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0.xml.rels><?xml version="1.0" encoding="UTF-8" standalone="yes"?>
<Relationships xmlns="http://schemas.openxmlformats.org/package/2006/relationships"><Relationship Id="rId3" Type="http://schemas.openxmlformats.org/officeDocument/2006/relationships/hyperlink" Target="mailto:FallsCommittee@thedacare.org" TargetMode="External"/><Relationship Id="rId2" Type="http://schemas.openxmlformats.org/officeDocument/2006/relationships/notesSlide" Target="../notesSlides/notesSlide44.xml"/><Relationship Id="rId1" Type="http://schemas.openxmlformats.org/officeDocument/2006/relationships/slideLayout" Target="../slideLayouts/slideLayout7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2.xml"/></Relationships>
</file>

<file path=ppt/slides/_rels/slide20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82.xml"/></Relationships>
</file>

<file path=ppt/slides/_rels/slide2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83.xml"/><Relationship Id="rId4" Type="http://schemas.openxmlformats.org/officeDocument/2006/relationships/image" Target="../media/image82.png"/></Relationships>
</file>

<file path=ppt/slides/_rels/slide20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83.xml"/><Relationship Id="rId4" Type="http://schemas.openxmlformats.org/officeDocument/2006/relationships/image" Target="../media/image84.png"/></Relationships>
</file>

<file path=ppt/slides/_rels/slide20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8.xml"/><Relationship Id="rId1" Type="http://schemas.openxmlformats.org/officeDocument/2006/relationships/slideLayout" Target="../slideLayouts/slideLayout85.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5.xml"/></Relationships>
</file>

<file path=ppt/slides/_rels/slide2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0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hyperlink" Target="https://www.sikana.tv/en/sport/50-gym-exercises-for-seniors#chapter-5_" TargetMode="Externa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hyperlink" Target="https://www.sikana.tv/en/sport/50-gym-exercises-for-seniors/how-to-get-out-of-bed" TargetMode="Externa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hyperlink" Target="https://www.ahrq.gov/professionals/quality-patient-safety/patient-family-engagement/pfeprimarycare/choosingint.html" TargetMode="Externa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hyperlink" Target="https://www.ahrq.gov/professionals/quality-patient-safety/patient-family-engagement/pfeprimarycare/teachback.html" TargetMode="Externa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0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9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7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www.hiprotector.com/hipguard.html" TargetMode="External"/><Relationship Id="rId7" Type="http://schemas.openxmlformats.org/officeDocument/2006/relationships/hyperlink" Target="http://www.hiprotector.com/wkit.html" TargetMode="External"/><Relationship Id="rId2" Type="http://schemas.openxmlformats.org/officeDocument/2006/relationships/notesSlide" Target="../notesSlides/notesSlide6.xml"/><Relationship Id="rId1" Type="http://schemas.openxmlformats.org/officeDocument/2006/relationships/slideLayout" Target="../slideLayouts/slideLayout94.xml"/><Relationship Id="rId6" Type="http://schemas.openxmlformats.org/officeDocument/2006/relationships/image" Target="../media/image43.png"/><Relationship Id="rId5" Type="http://schemas.openxmlformats.org/officeDocument/2006/relationships/hyperlink" Target="http://www.hiprotector.com/curamedica.html" TargetMode="External"/><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hyperlink" Target="http://www.hiprotector.com/mkit.html"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89.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9.xml"/></Relationships>
</file>

<file path=ppt/slides/_rels/slide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9.xml"/></Relationships>
</file>

<file path=ppt/slides/_rels/slide7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0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7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2" Type="http://schemas.openxmlformats.org/officeDocument/2006/relationships/hyperlink" Target="mailto:pquigley1@tampabay.rr.com" TargetMode="External"/><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3" Type="http://schemas.openxmlformats.org/officeDocument/2006/relationships/hyperlink" Target="http://www.nsc.org/Membership%20Site%20Document%20Library/595-slips,trips,-and-falls-on-floors.pdf" TargetMode="External"/><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5.xml"/><Relationship Id="rId1" Type="http://schemas.openxmlformats.org/officeDocument/2006/relationships/vmlDrawing" Target="../drawings/vmlDrawing1.vml"/><Relationship Id="rId5" Type="http://schemas.openxmlformats.org/officeDocument/2006/relationships/image" Target="../media/image53.png"/><Relationship Id="rId4" Type="http://schemas.openxmlformats.org/officeDocument/2006/relationships/oleObject" Target="../embeddings/oleObject1.bin"/></Relationships>
</file>

<file path=ppt/slides/_rels/slide8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2" Type="http://schemas.openxmlformats.org/officeDocument/2006/relationships/hyperlink" Target="http://www.ihi.org/" TargetMode="External"/><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3" Type="http://schemas.openxmlformats.org/officeDocument/2006/relationships/hyperlink" Target="http://www.patientsafety.va.gov/docs/fallstoolkit14/floor_mat_guide_042114v2.docx" TargetMode="External"/><Relationship Id="rId2" Type="http://schemas.openxmlformats.org/officeDocument/2006/relationships/notesSlide" Target="../notesSlides/notesSlide14.xml"/><Relationship Id="rId1" Type="http://schemas.openxmlformats.org/officeDocument/2006/relationships/slideLayout" Target="../slideLayouts/slideLayout44.xml"/><Relationship Id="rId4" Type="http://schemas.openxmlformats.org/officeDocument/2006/relationships/image" Target="../media/image3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7A0C4C4-C927-442D-81BB-AC422DF1214C}"/>
              </a:ext>
            </a:extLst>
          </p:cNvPr>
          <p:cNvSpPr>
            <a:spLocks noGrp="1"/>
          </p:cNvSpPr>
          <p:nvPr>
            <p:ph type="ctrTitle"/>
          </p:nvPr>
        </p:nvSpPr>
        <p:spPr/>
        <p:txBody>
          <a:bodyPr/>
          <a:lstStyle/>
          <a:p>
            <a:r>
              <a:rPr lang="en-US" sz="4800" b="1" dirty="0"/>
              <a:t>Advancing Fall and Injury Prevention Practices Workshop</a:t>
            </a:r>
          </a:p>
        </p:txBody>
      </p:sp>
      <p:sp>
        <p:nvSpPr>
          <p:cNvPr id="3" name="Subtitle 2"/>
          <p:cNvSpPr>
            <a:spLocks noGrp="1"/>
          </p:cNvSpPr>
          <p:nvPr>
            <p:ph type="subTitle" idx="1"/>
          </p:nvPr>
        </p:nvSpPr>
        <p:spPr/>
        <p:txBody>
          <a:bodyPr/>
          <a:lstStyle/>
          <a:p>
            <a:r>
              <a:rPr lang="en-US" dirty="0"/>
              <a:t>Aurora Sinai Medical Center</a:t>
            </a:r>
          </a:p>
          <a:p>
            <a:r>
              <a:rPr lang="en-US" dirty="0"/>
              <a:t>Wednesday, October 10</a:t>
            </a:r>
            <a:r>
              <a:rPr lang="en-US" baseline="30000" dirty="0"/>
              <a:t>th</a:t>
            </a:r>
            <a:r>
              <a:rPr lang="en-US" dirty="0"/>
              <a:t> 2018</a:t>
            </a:r>
          </a:p>
        </p:txBody>
      </p:sp>
      <p:pic>
        <p:nvPicPr>
          <p:cNvPr id="4" name="Picture 3">
            <a:extLst>
              <a:ext uri="{FF2B5EF4-FFF2-40B4-BE49-F238E27FC236}">
                <a16:creationId xmlns:a16="http://schemas.microsoft.com/office/drawing/2014/main" id="{26DAABCB-98A5-4238-936B-C1EFEDBB63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6414" y="5924549"/>
            <a:ext cx="2228088" cy="853440"/>
          </a:xfrm>
          <a:prstGeom prst="rect">
            <a:avLst/>
          </a:prstGeom>
        </p:spPr>
      </p:pic>
    </p:spTree>
    <p:extLst>
      <p:ext uri="{BB962C8B-B14F-4D97-AF65-F5344CB8AC3E}">
        <p14:creationId xmlns:p14="http://schemas.microsoft.com/office/powerpoint/2010/main" val="205237460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4F170-064F-C748-B73E-D2EF9775E2E3}"/>
              </a:ext>
            </a:extLst>
          </p:cNvPr>
          <p:cNvSpPr>
            <a:spLocks noGrp="1"/>
          </p:cNvSpPr>
          <p:nvPr>
            <p:ph type="title"/>
          </p:nvPr>
        </p:nvSpPr>
        <p:spPr/>
        <p:txBody>
          <a:bodyPr/>
          <a:lstStyle/>
          <a:p>
            <a:r>
              <a:rPr lang="en-US" dirty="0"/>
              <a:t>ICD 9 Code</a:t>
            </a:r>
          </a:p>
        </p:txBody>
      </p:sp>
      <p:pic>
        <p:nvPicPr>
          <p:cNvPr id="5" name="Content Placeholder 4">
            <a:extLst>
              <a:ext uri="{FF2B5EF4-FFF2-40B4-BE49-F238E27FC236}">
                <a16:creationId xmlns:a16="http://schemas.microsoft.com/office/drawing/2014/main" id="{AB6E2608-67BA-6E45-AE9D-0AC8005C1E26}"/>
              </a:ext>
            </a:extLst>
          </p:cNvPr>
          <p:cNvPicPr>
            <a:picLocks noGrp="1" noChangeAspect="1"/>
          </p:cNvPicPr>
          <p:nvPr>
            <p:ph idx="1"/>
          </p:nvPr>
        </p:nvPicPr>
        <p:blipFill>
          <a:blip r:embed="rId2"/>
          <a:stretch>
            <a:fillRect/>
          </a:stretch>
        </p:blipFill>
        <p:spPr>
          <a:xfrm>
            <a:off x="720893" y="2346643"/>
            <a:ext cx="10750214" cy="3265504"/>
          </a:xfrm>
        </p:spPr>
      </p:pic>
    </p:spTree>
    <p:extLst>
      <p:ext uri="{BB962C8B-B14F-4D97-AF65-F5344CB8AC3E}">
        <p14:creationId xmlns:p14="http://schemas.microsoft.com/office/powerpoint/2010/main" val="33647496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Appropriate Use (</a:t>
            </a:r>
            <a:r>
              <a:rPr lang="en-US" b="1" dirty="0" err="1"/>
              <a:t>con’t</a:t>
            </a:r>
            <a:r>
              <a:rPr lang="en-US" b="1" dirty="0"/>
              <a:t>)</a:t>
            </a:r>
          </a:p>
        </p:txBody>
      </p:sp>
      <p:sp>
        <p:nvSpPr>
          <p:cNvPr id="3" name="Content Placeholder 2"/>
          <p:cNvSpPr>
            <a:spLocks noGrp="1"/>
          </p:cNvSpPr>
          <p:nvPr>
            <p:ph idx="1"/>
          </p:nvPr>
        </p:nvSpPr>
        <p:spPr>
          <a:xfrm>
            <a:off x="609600" y="1417639"/>
            <a:ext cx="10972800" cy="4530725"/>
          </a:xfrm>
        </p:spPr>
        <p:txBody>
          <a:bodyPr/>
          <a:lstStyle/>
          <a:p>
            <a:pPr lvl="0"/>
            <a:r>
              <a:rPr lang="en-US" sz="2800" dirty="0">
                <a:effectLst/>
              </a:rPr>
              <a:t>Should the nurse choose to leave the floor mat at the exit side of the patient’s bed when approaching the patient in the bed, the nurse should exercise caution with stepping to decrease trip risk. </a:t>
            </a:r>
          </a:p>
          <a:p>
            <a:pPr lvl="0"/>
            <a:r>
              <a:rPr lang="en-US" sz="2800" dirty="0">
                <a:effectLst/>
              </a:rPr>
              <a:t>The size of the floor mat is an important consideration for use. It is most prudent to use a mat that extends beyond the head of the bed and one that is at least 44 inches wide.</a:t>
            </a:r>
          </a:p>
          <a:p>
            <a:pPr lvl="0"/>
            <a:r>
              <a:rPr lang="en-US" sz="2800" dirty="0">
                <a:effectLst/>
              </a:rPr>
              <a:t>Furniture near the head of the bed should be placed with care and sharp edges should be padded for persons likely to fall from bed.</a:t>
            </a:r>
          </a:p>
          <a:p>
            <a:endParaRPr lang="en-US" dirty="0"/>
          </a:p>
        </p:txBody>
      </p:sp>
    </p:spTree>
    <p:extLst>
      <p:ext uri="{BB962C8B-B14F-4D97-AF65-F5344CB8AC3E}">
        <p14:creationId xmlns:p14="http://schemas.microsoft.com/office/powerpoint/2010/main" val="1237280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Tips for Use</a:t>
            </a:r>
          </a:p>
        </p:txBody>
      </p:sp>
      <p:sp>
        <p:nvSpPr>
          <p:cNvPr id="3" name="Content Placeholder 2"/>
          <p:cNvSpPr>
            <a:spLocks noGrp="1"/>
          </p:cNvSpPr>
          <p:nvPr>
            <p:ph idx="1"/>
          </p:nvPr>
        </p:nvSpPr>
        <p:spPr/>
        <p:txBody>
          <a:bodyPr/>
          <a:lstStyle/>
          <a:p>
            <a:pPr lvl="0"/>
            <a:r>
              <a:rPr lang="en-US" sz="2800" dirty="0">
                <a:effectLst/>
              </a:rPr>
              <a:t>Use floor mats with beveled edges to reduce tripping risk. </a:t>
            </a:r>
          </a:p>
          <a:p>
            <a:pPr lvl="0"/>
            <a:r>
              <a:rPr lang="en-US" sz="2800" dirty="0">
                <a:effectLst/>
              </a:rPr>
              <a:t>Correct placement and position</a:t>
            </a:r>
          </a:p>
          <a:p>
            <a:pPr lvl="0"/>
            <a:r>
              <a:rPr lang="en-US" sz="2800" dirty="0">
                <a:effectLst/>
              </a:rPr>
              <a:t>Inspect the floor mat for curled or raised edges, and if present, request replacement. </a:t>
            </a:r>
          </a:p>
          <a:p>
            <a:pPr lvl="0"/>
            <a:r>
              <a:rPr lang="en-US" sz="2800" dirty="0">
                <a:effectLst/>
              </a:rPr>
              <a:t>Adequate lighting or glow-in-the-dark strips</a:t>
            </a:r>
          </a:p>
          <a:p>
            <a:pPr lvl="0"/>
            <a:r>
              <a:rPr lang="en-US" sz="2800" dirty="0">
                <a:effectLst/>
              </a:rPr>
              <a:t>Ease of handling</a:t>
            </a:r>
          </a:p>
          <a:p>
            <a:pPr lvl="0"/>
            <a:r>
              <a:rPr lang="en-US" sz="2800" dirty="0">
                <a:effectLst/>
              </a:rPr>
              <a:t>Storage space</a:t>
            </a:r>
          </a:p>
          <a:p>
            <a:pPr marL="0" indent="0">
              <a:buNone/>
            </a:pPr>
            <a:endParaRPr lang="en-US" dirty="0"/>
          </a:p>
        </p:txBody>
      </p:sp>
    </p:spTree>
    <p:extLst>
      <p:ext uri="{BB962C8B-B14F-4D97-AF65-F5344CB8AC3E}">
        <p14:creationId xmlns:p14="http://schemas.microsoft.com/office/powerpoint/2010/main" val="41433946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277814"/>
            <a:ext cx="11003280" cy="1855787"/>
          </a:xfrm>
        </p:spPr>
        <p:txBody>
          <a:bodyPr/>
          <a:lstStyle/>
          <a:p>
            <a:pPr algn="l"/>
            <a:r>
              <a:rPr lang="en-US" sz="3600" b="1" dirty="0"/>
              <a:t>UAMS:  Reducing Fall-Related Injuries using Floor Matting, Davis and Hester (2014)</a:t>
            </a:r>
          </a:p>
        </p:txBody>
      </p:sp>
      <p:sp>
        <p:nvSpPr>
          <p:cNvPr id="3" name="Content Placeholder 2"/>
          <p:cNvSpPr>
            <a:spLocks noGrp="1"/>
          </p:cNvSpPr>
          <p:nvPr>
            <p:ph idx="1"/>
          </p:nvPr>
        </p:nvSpPr>
        <p:spPr>
          <a:xfrm>
            <a:off x="685800" y="2133601"/>
            <a:ext cx="10675620" cy="4061459"/>
          </a:xfrm>
        </p:spPr>
        <p:txBody>
          <a:bodyPr/>
          <a:lstStyle/>
          <a:p>
            <a:r>
              <a:rPr lang="en-US" sz="2800" dirty="0"/>
              <a:t>Evaluate effectiveness of implementing floor matting for fall injury protection in the acute care settings at UAMS Medical Center</a:t>
            </a:r>
          </a:p>
          <a:p>
            <a:pPr marL="0" indent="0">
              <a:buNone/>
            </a:pPr>
            <a:endParaRPr lang="en-US" sz="2800" dirty="0"/>
          </a:p>
          <a:p>
            <a:r>
              <a:rPr lang="en-US" sz="2800" dirty="0">
                <a:solidFill>
                  <a:srgbClr val="FFFF59"/>
                </a:solidFill>
              </a:rPr>
              <a:t>Implementation Barriers</a:t>
            </a:r>
            <a:r>
              <a:rPr lang="en-US" sz="2800" dirty="0"/>
              <a:t>:  reluctance to use,  cleaning and infection control, application across units</a:t>
            </a:r>
          </a:p>
        </p:txBody>
      </p:sp>
    </p:spTree>
    <p:extLst>
      <p:ext uri="{BB962C8B-B14F-4D97-AF65-F5344CB8AC3E}">
        <p14:creationId xmlns:p14="http://schemas.microsoft.com/office/powerpoint/2010/main" val="28490722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5454"/>
            <a:ext cx="10972800" cy="1139825"/>
          </a:xfrm>
        </p:spPr>
        <p:txBody>
          <a:bodyPr/>
          <a:lstStyle/>
          <a:p>
            <a:r>
              <a:rPr lang="en-US" b="1" dirty="0"/>
              <a:t>Floor Mats and EMR</a:t>
            </a:r>
            <a:br>
              <a:rPr lang="en-US" b="1" dirty="0"/>
            </a:br>
            <a:r>
              <a:rPr lang="en-US" b="1" dirty="0"/>
              <a:t>Department of Veterans Affairs</a:t>
            </a:r>
          </a:p>
        </p:txBody>
      </p:sp>
      <p:sp>
        <p:nvSpPr>
          <p:cNvPr id="3" name="Content Placeholder 2"/>
          <p:cNvSpPr>
            <a:spLocks noGrp="1"/>
          </p:cNvSpPr>
          <p:nvPr>
            <p:ph idx="1"/>
          </p:nvPr>
        </p:nvSpPr>
        <p:spPr>
          <a:xfrm>
            <a:off x="609600" y="2049780"/>
            <a:ext cx="10972800" cy="4081146"/>
          </a:xfrm>
        </p:spPr>
        <p:txBody>
          <a:bodyPr/>
          <a:lstStyle/>
          <a:p>
            <a:r>
              <a:rPr lang="en-US" dirty="0"/>
              <a:t>VA’s National Nursing Fall and Injury  Care Planning Program  Inpatients: Acute and Long Term Care</a:t>
            </a:r>
          </a:p>
          <a:p>
            <a:pPr marL="0" indent="0">
              <a:buNone/>
            </a:pPr>
            <a:endParaRPr lang="en-US" dirty="0"/>
          </a:p>
          <a:p>
            <a:r>
              <a:rPr lang="en-US" dirty="0"/>
              <a:t>HD Nursing Inpatient Injury Prevention Strategies</a:t>
            </a:r>
          </a:p>
        </p:txBody>
      </p:sp>
    </p:spTree>
    <p:extLst>
      <p:ext uri="{BB962C8B-B14F-4D97-AF65-F5344CB8AC3E}">
        <p14:creationId xmlns:p14="http://schemas.microsoft.com/office/powerpoint/2010/main" val="33327125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392114"/>
            <a:ext cx="10972800" cy="1337626"/>
          </a:xfrm>
        </p:spPr>
        <p:txBody>
          <a:bodyPr>
            <a:noAutofit/>
          </a:bodyPr>
          <a:lstStyle/>
          <a:p>
            <a:pPr algn="l"/>
            <a:r>
              <a:rPr lang="en-US" b="1" dirty="0">
                <a:latin typeface="Arial" charset="0"/>
                <a:ea typeface="MS PGothic" charset="0"/>
              </a:rPr>
              <a:t>We Want You to be Successful with Implementation and Adoption</a:t>
            </a:r>
          </a:p>
        </p:txBody>
      </p:sp>
      <p:sp>
        <p:nvSpPr>
          <p:cNvPr id="7" name="Content Placeholder 6"/>
          <p:cNvSpPr>
            <a:spLocks noGrp="1"/>
          </p:cNvSpPr>
          <p:nvPr>
            <p:ph idx="1"/>
          </p:nvPr>
        </p:nvSpPr>
        <p:spPr>
          <a:xfrm>
            <a:off x="2929890" y="2522221"/>
            <a:ext cx="6332220" cy="2971800"/>
          </a:xfrm>
        </p:spPr>
        <p:txBody>
          <a:bodyPr/>
          <a:lstStyle/>
          <a:p>
            <a:pPr>
              <a:defRPr/>
            </a:pPr>
            <a:r>
              <a:rPr lang="en-US" dirty="0">
                <a:ea typeface="+mn-ea"/>
                <a:cs typeface="ＭＳ Ｐゴシック" charset="0"/>
              </a:rPr>
              <a:t>Plan Implementation</a:t>
            </a:r>
          </a:p>
          <a:p>
            <a:pPr>
              <a:defRPr/>
            </a:pPr>
            <a:r>
              <a:rPr lang="en-US" dirty="0">
                <a:ea typeface="+mn-ea"/>
                <a:cs typeface="ＭＳ Ｐゴシック" charset="0"/>
              </a:rPr>
              <a:t>PDSA Cycle</a:t>
            </a:r>
          </a:p>
          <a:p>
            <a:pPr>
              <a:defRPr/>
            </a:pPr>
            <a:r>
              <a:rPr lang="en-US" dirty="0">
                <a:ea typeface="+mn-ea"/>
                <a:cs typeface="ＭＳ Ｐゴシック" charset="0"/>
              </a:rPr>
              <a:t>Track results of PDSA Cycle</a:t>
            </a:r>
          </a:p>
          <a:p>
            <a:pPr>
              <a:defRPr/>
            </a:pPr>
            <a:endParaRPr lang="en-US" dirty="0">
              <a:ea typeface="+mn-ea"/>
              <a:cs typeface="ＭＳ Ｐゴシック" charset="0"/>
            </a:endParaRPr>
          </a:p>
          <a:p>
            <a:pPr>
              <a:defRPr/>
            </a:pPr>
            <a:endParaRPr lang="en-US" dirty="0">
              <a:ea typeface="+mn-ea"/>
              <a:cs typeface="ＭＳ Ｐゴシック" charset="0"/>
            </a:endParaRPr>
          </a:p>
        </p:txBody>
      </p:sp>
    </p:spTree>
    <p:extLst>
      <p:ext uri="{BB962C8B-B14F-4D97-AF65-F5344CB8AC3E}">
        <p14:creationId xmlns:p14="http://schemas.microsoft.com/office/powerpoint/2010/main" val="15860406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582981686"/>
              </p:ext>
            </p:extLst>
          </p:nvPr>
        </p:nvGraphicFramePr>
        <p:xfrm>
          <a:off x="1810775" y="3902922"/>
          <a:ext cx="2743200" cy="2819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Diagram 17"/>
          <p:cNvGraphicFramePr/>
          <p:nvPr>
            <p:extLst/>
          </p:nvPr>
        </p:nvGraphicFramePr>
        <p:xfrm>
          <a:off x="3860800" y="2820409"/>
          <a:ext cx="2235200" cy="20944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9" name="Diagram 18"/>
          <p:cNvGraphicFramePr/>
          <p:nvPr>
            <p:extLst/>
          </p:nvPr>
        </p:nvGraphicFramePr>
        <p:xfrm>
          <a:off x="5689600" y="1734559"/>
          <a:ext cx="2032000" cy="203734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0" name="Diagram 19"/>
          <p:cNvGraphicFramePr/>
          <p:nvPr>
            <p:extLst>
              <p:ext uri="{D42A27DB-BD31-4B8C-83A1-F6EECF244321}">
                <p14:modId xmlns:p14="http://schemas.microsoft.com/office/powerpoint/2010/main" val="2898502767"/>
              </p:ext>
            </p:extLst>
          </p:nvPr>
        </p:nvGraphicFramePr>
        <p:xfrm>
          <a:off x="8639665" y="0"/>
          <a:ext cx="1727200" cy="140869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1" name="Diagram 20"/>
          <p:cNvGraphicFramePr/>
          <p:nvPr>
            <p:extLst>
              <p:ext uri="{D42A27DB-BD31-4B8C-83A1-F6EECF244321}">
                <p14:modId xmlns:p14="http://schemas.microsoft.com/office/powerpoint/2010/main" val="3758278478"/>
              </p:ext>
            </p:extLst>
          </p:nvPr>
        </p:nvGraphicFramePr>
        <p:xfrm>
          <a:off x="7315200" y="781555"/>
          <a:ext cx="1828800" cy="1694443"/>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4" name="Right Arrow 3"/>
          <p:cNvSpPr/>
          <p:nvPr/>
        </p:nvSpPr>
        <p:spPr>
          <a:xfrm rot="19171559">
            <a:off x="4721106" y="3674490"/>
            <a:ext cx="5833841" cy="817425"/>
          </a:xfrm>
          <a:prstGeom prst="rightArrow">
            <a:avLst>
              <a:gd name="adj1" fmla="val 50000"/>
              <a:gd name="adj2" fmla="val 3788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EAEAEA"/>
              </a:solidFill>
              <a:latin typeface="Verdana"/>
              <a:ea typeface="ＭＳ Ｐゴシック"/>
            </a:endParaRPr>
          </a:p>
        </p:txBody>
      </p:sp>
      <p:sp>
        <p:nvSpPr>
          <p:cNvPr id="5" name="Curved Down Arrow 4"/>
          <p:cNvSpPr/>
          <p:nvPr/>
        </p:nvSpPr>
        <p:spPr>
          <a:xfrm rot="18270596">
            <a:off x="1815183" y="3809571"/>
            <a:ext cx="742950" cy="711200"/>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EAEAEA"/>
              </a:solidFill>
              <a:latin typeface="Verdana"/>
              <a:ea typeface="ＭＳ Ｐゴシック"/>
            </a:endParaRPr>
          </a:p>
        </p:txBody>
      </p:sp>
      <p:sp>
        <p:nvSpPr>
          <p:cNvPr id="22" name="Curved Down Arrow 21"/>
          <p:cNvSpPr/>
          <p:nvPr/>
        </p:nvSpPr>
        <p:spPr>
          <a:xfrm rot="18270596">
            <a:off x="7087944" y="550115"/>
            <a:ext cx="742950" cy="711200"/>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EAEAEA"/>
              </a:solidFill>
              <a:latin typeface="Verdana"/>
              <a:ea typeface="ＭＳ Ｐゴシック"/>
            </a:endParaRPr>
          </a:p>
        </p:txBody>
      </p:sp>
      <p:sp>
        <p:nvSpPr>
          <p:cNvPr id="23" name="Curved Down Arrow 22"/>
          <p:cNvSpPr/>
          <p:nvPr/>
        </p:nvSpPr>
        <p:spPr>
          <a:xfrm rot="18270596">
            <a:off x="5694608" y="1575229"/>
            <a:ext cx="742950" cy="711200"/>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EAEAEA"/>
              </a:solidFill>
              <a:latin typeface="Verdana"/>
              <a:ea typeface="ＭＳ Ｐゴシック"/>
            </a:endParaRPr>
          </a:p>
        </p:txBody>
      </p:sp>
      <p:sp>
        <p:nvSpPr>
          <p:cNvPr id="24" name="Curved Down Arrow 23"/>
          <p:cNvSpPr/>
          <p:nvPr/>
        </p:nvSpPr>
        <p:spPr>
          <a:xfrm rot="18270596">
            <a:off x="4002085" y="2558771"/>
            <a:ext cx="742950" cy="857013"/>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EAEAEA"/>
              </a:solidFill>
              <a:latin typeface="Verdana"/>
              <a:ea typeface="ＭＳ Ｐゴシック"/>
            </a:endParaRPr>
          </a:p>
        </p:txBody>
      </p:sp>
    </p:spTree>
    <p:extLst>
      <p:ext uri="{BB962C8B-B14F-4D97-AF65-F5344CB8AC3E}">
        <p14:creationId xmlns:p14="http://schemas.microsoft.com/office/powerpoint/2010/main" val="1311352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Reducing Trip Hazard</a:t>
            </a:r>
          </a:p>
        </p:txBody>
      </p:sp>
      <p:sp>
        <p:nvSpPr>
          <p:cNvPr id="3" name="Content Placeholder 2"/>
          <p:cNvSpPr>
            <a:spLocks noGrp="1"/>
          </p:cNvSpPr>
          <p:nvPr>
            <p:ph idx="1"/>
          </p:nvPr>
        </p:nvSpPr>
        <p:spPr/>
        <p:txBody>
          <a:bodyPr/>
          <a:lstStyle/>
          <a:p>
            <a:pPr lvl="0"/>
            <a:r>
              <a:rPr lang="en-US" sz="2800" dirty="0">
                <a:effectLst/>
              </a:rPr>
              <a:t>Thickness and edge characteristics are important to consider when selecting a floor mat, due to the tripping hazard introduced when a mat is placed next to a bed. Thicker mats will produce a higher risk for tripping. Beveled edges reduce tripping risks.</a:t>
            </a:r>
          </a:p>
          <a:p>
            <a:pPr marL="0" lvl="0" indent="0">
              <a:buNone/>
            </a:pPr>
            <a:endParaRPr lang="en-US" sz="2800" dirty="0">
              <a:effectLst/>
            </a:endParaRPr>
          </a:p>
          <a:p>
            <a:pPr lvl="0"/>
            <a:r>
              <a:rPr lang="en-US" sz="2800" dirty="0">
                <a:effectLst/>
              </a:rPr>
              <a:t>Glow-in-the-dark strips around the mat’s edges increase visibility of the bedside floor mat at night, and also may decrease trip hazard.</a:t>
            </a:r>
          </a:p>
          <a:p>
            <a:endParaRPr lang="en-US" dirty="0"/>
          </a:p>
        </p:txBody>
      </p:sp>
    </p:spTree>
    <p:extLst>
      <p:ext uri="{BB962C8B-B14F-4D97-AF65-F5344CB8AC3E}">
        <p14:creationId xmlns:p14="http://schemas.microsoft.com/office/powerpoint/2010/main" val="5723400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Arial" charset="0"/>
                <a:ea typeface="MS PGothic" charset="0"/>
              </a:rPr>
              <a:t>National Resources Materials</a:t>
            </a:r>
          </a:p>
        </p:txBody>
      </p:sp>
      <p:sp>
        <p:nvSpPr>
          <p:cNvPr id="3" name="Content Placeholder 2"/>
          <p:cNvSpPr>
            <a:spLocks noGrp="1"/>
          </p:cNvSpPr>
          <p:nvPr>
            <p:ph idx="1"/>
          </p:nvPr>
        </p:nvSpPr>
        <p:spPr/>
        <p:txBody>
          <a:bodyPr>
            <a:normAutofit/>
          </a:bodyPr>
          <a:lstStyle/>
          <a:p>
            <a:pPr marL="0" indent="0">
              <a:buNone/>
            </a:pPr>
            <a:r>
              <a:rPr lang="en-US" dirty="0">
                <a:latin typeface="Verdana" charset="0"/>
                <a:ea typeface="MS PGothic" charset="0"/>
              </a:rPr>
              <a:t>Posted on the VA National Center for Patient Safety  </a:t>
            </a:r>
          </a:p>
          <a:p>
            <a:pPr marL="0" indent="0">
              <a:buNone/>
            </a:pPr>
            <a:endParaRPr lang="en-US" dirty="0">
              <a:latin typeface="Verdana" charset="0"/>
              <a:ea typeface="MS PGothic" charset="0"/>
            </a:endParaRPr>
          </a:p>
          <a:p>
            <a:pPr marL="0" indent="0">
              <a:buNone/>
            </a:pPr>
            <a:r>
              <a:rPr lang="en-US" dirty="0">
                <a:solidFill>
                  <a:schemeClr val="tx2">
                    <a:lumMod val="75000"/>
                  </a:schemeClr>
                </a:solidFill>
                <a:latin typeface="Verdana" charset="0"/>
                <a:ea typeface="MS PGothic" charset="0"/>
              </a:rPr>
              <a:t>National Falls Toolkit</a:t>
            </a:r>
          </a:p>
          <a:p>
            <a:pPr marL="0" indent="0">
              <a:buNone/>
            </a:pPr>
            <a:r>
              <a:rPr lang="en-US" dirty="0">
                <a:solidFill>
                  <a:schemeClr val="tx2">
                    <a:lumMod val="75000"/>
                  </a:schemeClr>
                </a:solidFill>
                <a:latin typeface="Verdana" charset="0"/>
                <a:ea typeface="MS PGothic" charset="0"/>
                <a:hlinkClick r:id="rId2"/>
              </a:rPr>
              <a:t>https://www.patientsafety.va.gov/docs/fallstoolkit14/floor_mat_guide_042114v2.docx</a:t>
            </a:r>
            <a:endParaRPr lang="en-US" dirty="0">
              <a:solidFill>
                <a:schemeClr val="tx2">
                  <a:lumMod val="75000"/>
                </a:schemeClr>
              </a:solidFill>
              <a:latin typeface="Verdana" charset="0"/>
              <a:ea typeface="MS PGothic" charset="0"/>
            </a:endParaRPr>
          </a:p>
          <a:p>
            <a:pPr marL="0" indent="0">
              <a:buNone/>
            </a:pPr>
            <a:r>
              <a:rPr lang="en-US" dirty="0">
                <a:solidFill>
                  <a:schemeClr val="tx2">
                    <a:lumMod val="75000"/>
                  </a:schemeClr>
                </a:solidFill>
                <a:latin typeface="Verdana" charset="0"/>
                <a:ea typeface="MS PGothic" charset="0"/>
              </a:rPr>
              <a:t>Listing of Floor Mats</a:t>
            </a:r>
          </a:p>
          <a:p>
            <a:pPr marL="0" indent="0">
              <a:buNone/>
            </a:pPr>
            <a:endParaRPr lang="en-US" dirty="0">
              <a:solidFill>
                <a:schemeClr val="tx2">
                  <a:lumMod val="75000"/>
                </a:schemeClr>
              </a:solidFill>
              <a:latin typeface="Verdana" charset="0"/>
              <a:ea typeface="MS PGothic" charset="0"/>
            </a:endParaRPr>
          </a:p>
        </p:txBody>
      </p:sp>
    </p:spTree>
    <p:extLst>
      <p:ext uri="{BB962C8B-B14F-4D97-AF65-F5344CB8AC3E}">
        <p14:creationId xmlns:p14="http://schemas.microsoft.com/office/powerpoint/2010/main" val="36201986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48C2A-1AC9-CD45-B9FC-8FC756FE5E3A}"/>
              </a:ext>
            </a:extLst>
          </p:cNvPr>
          <p:cNvSpPr>
            <a:spLocks noGrp="1"/>
          </p:cNvSpPr>
          <p:nvPr>
            <p:ph type="title"/>
          </p:nvPr>
        </p:nvSpPr>
        <p:spPr>
          <a:xfrm>
            <a:off x="609600" y="1725614"/>
            <a:ext cx="10972800" cy="1139825"/>
          </a:xfrm>
        </p:spPr>
        <p:txBody>
          <a:bodyPr/>
          <a:lstStyle/>
          <a:p>
            <a:r>
              <a:rPr lang="en-US" b="1" dirty="0"/>
              <a:t>Egg Drop Experiment</a:t>
            </a:r>
          </a:p>
        </p:txBody>
      </p:sp>
      <p:sp>
        <p:nvSpPr>
          <p:cNvPr id="3" name="Content Placeholder 2">
            <a:extLst>
              <a:ext uri="{FF2B5EF4-FFF2-40B4-BE49-F238E27FC236}">
                <a16:creationId xmlns:a16="http://schemas.microsoft.com/office/drawing/2014/main" id="{06AF169C-EC0D-1A4E-AFA0-CED695C09B68}"/>
              </a:ext>
            </a:extLst>
          </p:cNvPr>
          <p:cNvSpPr>
            <a:spLocks noGrp="1"/>
          </p:cNvSpPr>
          <p:nvPr>
            <p:ph idx="1"/>
          </p:nvPr>
        </p:nvSpPr>
        <p:spPr>
          <a:xfrm>
            <a:off x="609600" y="3091497"/>
            <a:ext cx="10972800" cy="675006"/>
          </a:xfrm>
        </p:spPr>
        <p:txBody>
          <a:bodyPr/>
          <a:lstStyle/>
          <a:p>
            <a:pPr marL="0" indent="0">
              <a:buNone/>
            </a:pPr>
            <a:r>
              <a:rPr lang="en-US" dirty="0">
                <a:hlinkClick r:id="rId2"/>
              </a:rPr>
              <a:t>https://www.youtube.com/watch?v=cATSmo1QS4g</a:t>
            </a:r>
            <a:endParaRPr lang="en-US" dirty="0"/>
          </a:p>
          <a:p>
            <a:pPr marL="0" indent="0">
              <a:buNone/>
            </a:pPr>
            <a:endParaRPr lang="en-US" dirty="0"/>
          </a:p>
        </p:txBody>
      </p:sp>
    </p:spTree>
    <p:extLst>
      <p:ext uri="{BB962C8B-B14F-4D97-AF65-F5344CB8AC3E}">
        <p14:creationId xmlns:p14="http://schemas.microsoft.com/office/powerpoint/2010/main" val="5359204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60665-96EC-8343-BA28-44236AA325BF}"/>
              </a:ext>
            </a:extLst>
          </p:cNvPr>
          <p:cNvSpPr>
            <a:spLocks noGrp="1"/>
          </p:cNvSpPr>
          <p:nvPr>
            <p:ph type="title"/>
          </p:nvPr>
        </p:nvSpPr>
        <p:spPr/>
        <p:txBody>
          <a:bodyPr/>
          <a:lstStyle/>
          <a:p>
            <a:r>
              <a:rPr lang="en-US" b="1" dirty="0"/>
              <a:t>2011 and Floor Mats</a:t>
            </a:r>
          </a:p>
        </p:txBody>
      </p:sp>
      <p:sp>
        <p:nvSpPr>
          <p:cNvPr id="3" name="Content Placeholder 2">
            <a:extLst>
              <a:ext uri="{FF2B5EF4-FFF2-40B4-BE49-F238E27FC236}">
                <a16:creationId xmlns:a16="http://schemas.microsoft.com/office/drawing/2014/main" id="{8AADE4DC-9DF1-6A44-9965-691DBF6FEB22}"/>
              </a:ext>
            </a:extLst>
          </p:cNvPr>
          <p:cNvSpPr>
            <a:spLocks noGrp="1"/>
          </p:cNvSpPr>
          <p:nvPr>
            <p:ph idx="1"/>
          </p:nvPr>
        </p:nvSpPr>
        <p:spPr/>
        <p:txBody>
          <a:bodyPr/>
          <a:lstStyle/>
          <a:p>
            <a:r>
              <a:rPr lang="en-US" dirty="0">
                <a:effectLst/>
              </a:rPr>
              <a:t>Did you know that in 2011, 7 years ago now,  floor mats were recommended in both acute care and critical access hospitals to reduce injurious falls?     </a:t>
            </a:r>
          </a:p>
          <a:p>
            <a:pPr marL="0" indent="0">
              <a:buNone/>
            </a:pPr>
            <a:endParaRPr lang="en-US" sz="2400" dirty="0">
              <a:effectLst/>
            </a:endParaRPr>
          </a:p>
          <a:p>
            <a:pPr marL="0" indent="0">
              <a:buNone/>
            </a:pPr>
            <a:r>
              <a:rPr lang="en-US" sz="2400" dirty="0">
                <a:effectLst/>
              </a:rPr>
              <a:t>(Pearson, K.B., &amp; Coburn, A. F.  Evidence-based fall prevention in critical access hospitals. Policy brief #24    Office of Rural Health Policy (PHS Grant No. U27RH01080) </a:t>
            </a:r>
          </a:p>
          <a:p>
            <a:endParaRPr lang="en-US" dirty="0"/>
          </a:p>
        </p:txBody>
      </p:sp>
    </p:spTree>
    <p:extLst>
      <p:ext uri="{BB962C8B-B14F-4D97-AF65-F5344CB8AC3E}">
        <p14:creationId xmlns:p14="http://schemas.microsoft.com/office/powerpoint/2010/main" val="1851451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First………………..</a:t>
            </a:r>
          </a:p>
        </p:txBody>
      </p:sp>
      <p:sp>
        <p:nvSpPr>
          <p:cNvPr id="5" name="Content Placeholder 4">
            <a:extLst>
              <a:ext uri="{FF2B5EF4-FFF2-40B4-BE49-F238E27FC236}">
                <a16:creationId xmlns:a16="http://schemas.microsoft.com/office/drawing/2014/main" id="{D7CBC4BF-60A7-E44E-B9F7-10C1D384A1C1}"/>
              </a:ext>
            </a:extLst>
          </p:cNvPr>
          <p:cNvSpPr>
            <a:spLocks noGrp="1"/>
          </p:cNvSpPr>
          <p:nvPr>
            <p:ph idx="1"/>
          </p:nvPr>
        </p:nvSpPr>
        <p:spPr/>
        <p:txBody>
          <a:bodyPr/>
          <a:lstStyle/>
          <a:p>
            <a:r>
              <a:rPr lang="en-US" dirty="0">
                <a:hlinkClick r:id="rId2"/>
              </a:rPr>
              <a:t>https://www.youtube.com/watch?v=A7EcprAXtRE</a:t>
            </a:r>
            <a:endParaRPr lang="en-US" dirty="0"/>
          </a:p>
          <a:p>
            <a:endParaRPr lang="en-US" dirty="0"/>
          </a:p>
          <a:p>
            <a:r>
              <a:rPr lang="en-US" dirty="0"/>
              <a:t>Take notes …  of fall risks……..</a:t>
            </a:r>
          </a:p>
          <a:p>
            <a:endParaRPr lang="en-US" dirty="0"/>
          </a:p>
        </p:txBody>
      </p:sp>
    </p:spTree>
    <p:extLst>
      <p:ext uri="{BB962C8B-B14F-4D97-AF65-F5344CB8AC3E}">
        <p14:creationId xmlns:p14="http://schemas.microsoft.com/office/powerpoint/2010/main" val="9347241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1055A-005B-FB45-8C56-E998B580DE3E}"/>
              </a:ext>
            </a:extLst>
          </p:cNvPr>
          <p:cNvSpPr>
            <a:spLocks noGrp="1"/>
          </p:cNvSpPr>
          <p:nvPr>
            <p:ph type="title"/>
          </p:nvPr>
        </p:nvSpPr>
        <p:spPr>
          <a:xfrm>
            <a:off x="609600" y="2685734"/>
            <a:ext cx="10972800" cy="1139825"/>
          </a:xfrm>
        </p:spPr>
        <p:txBody>
          <a:bodyPr/>
          <a:lstStyle/>
          <a:p>
            <a:r>
              <a:rPr lang="en-US" sz="5400" b="1" dirty="0"/>
              <a:t>Did this help?  </a:t>
            </a:r>
          </a:p>
        </p:txBody>
      </p:sp>
    </p:spTree>
    <p:extLst>
      <p:ext uri="{BB962C8B-B14F-4D97-AF65-F5344CB8AC3E}">
        <p14:creationId xmlns:p14="http://schemas.microsoft.com/office/powerpoint/2010/main" val="30455843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1F790-850E-4C98-87BE-BE321391DEBE}"/>
              </a:ext>
            </a:extLst>
          </p:cNvPr>
          <p:cNvSpPr>
            <a:spLocks noGrp="1"/>
          </p:cNvSpPr>
          <p:nvPr>
            <p:ph type="ctrTitle"/>
          </p:nvPr>
        </p:nvSpPr>
        <p:spPr>
          <a:xfrm>
            <a:off x="914400" y="2693987"/>
            <a:ext cx="10363200" cy="1470025"/>
          </a:xfrm>
        </p:spPr>
        <p:txBody>
          <a:bodyPr/>
          <a:lstStyle/>
          <a:p>
            <a:r>
              <a:rPr lang="en-US" sz="6000" b="1" dirty="0"/>
              <a:t>LUNCH </a:t>
            </a:r>
            <a:r>
              <a:rPr lang="en-US" sz="4800" b="1" dirty="0"/>
              <a:t>(on your own) </a:t>
            </a:r>
            <a:br>
              <a:rPr lang="en-US" sz="6000" b="1" dirty="0"/>
            </a:br>
            <a:r>
              <a:rPr lang="en-US" sz="6000" b="1" dirty="0"/>
              <a:t>~45 minutes</a:t>
            </a:r>
          </a:p>
        </p:txBody>
      </p:sp>
      <p:pic>
        <p:nvPicPr>
          <p:cNvPr id="2" name="Picture 1">
            <a:extLst>
              <a:ext uri="{FF2B5EF4-FFF2-40B4-BE49-F238E27FC236}">
                <a16:creationId xmlns:a16="http://schemas.microsoft.com/office/drawing/2014/main" id="{49866835-9520-45E3-B595-11408A9223EA}"/>
              </a:ext>
            </a:extLst>
          </p:cNvPr>
          <p:cNvPicPr>
            <a:picLocks noChangeAspect="1"/>
          </p:cNvPicPr>
          <p:nvPr/>
        </p:nvPicPr>
        <p:blipFill>
          <a:blip r:embed="rId2"/>
          <a:stretch>
            <a:fillRect/>
          </a:stretch>
        </p:blipFill>
        <p:spPr>
          <a:xfrm>
            <a:off x="8134082" y="5922726"/>
            <a:ext cx="2231329" cy="853514"/>
          </a:xfrm>
          <a:prstGeom prst="rect">
            <a:avLst/>
          </a:prstGeom>
        </p:spPr>
      </p:pic>
    </p:spTree>
    <p:extLst>
      <p:ext uri="{BB962C8B-B14F-4D97-AF65-F5344CB8AC3E}">
        <p14:creationId xmlns:p14="http://schemas.microsoft.com/office/powerpoint/2010/main" val="790339552"/>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819400" y="1409700"/>
            <a:ext cx="8404860" cy="2514600"/>
          </a:xfrm>
        </p:spPr>
        <p:txBody>
          <a:bodyPr>
            <a:normAutofit fontScale="90000"/>
          </a:bodyPr>
          <a:lstStyle/>
          <a:p>
            <a:pPr algn="l"/>
            <a:br>
              <a:rPr lang="en-US" sz="5400" dirty="0"/>
            </a:br>
            <a:br>
              <a:rPr lang="en-US" sz="5400" dirty="0"/>
            </a:br>
            <a:r>
              <a:rPr lang="en-US" sz="5400" dirty="0"/>
              <a:t>Redesigning Patient Education: </a:t>
            </a:r>
            <a:br>
              <a:rPr lang="en-US" sz="5400" dirty="0"/>
            </a:br>
            <a:r>
              <a:rPr lang="en-US" sz="5400" dirty="0"/>
              <a:t>Patient Engagement and Autonomy</a:t>
            </a:r>
            <a:endParaRPr lang="en-US" sz="4900" dirty="0"/>
          </a:p>
        </p:txBody>
      </p:sp>
      <p:sp>
        <p:nvSpPr>
          <p:cNvPr id="3075" name="Rectangle 3"/>
          <p:cNvSpPr>
            <a:spLocks noGrp="1" noChangeArrowheads="1"/>
          </p:cNvSpPr>
          <p:nvPr>
            <p:ph type="subTitle" idx="1"/>
          </p:nvPr>
        </p:nvSpPr>
        <p:spPr>
          <a:xfrm>
            <a:off x="2819400" y="4114801"/>
            <a:ext cx="7543800" cy="1997075"/>
          </a:xfrm>
        </p:spPr>
        <p:txBody>
          <a:bodyPr>
            <a:normAutofit fontScale="92500" lnSpcReduction="20000"/>
          </a:bodyPr>
          <a:lstStyle/>
          <a:p>
            <a:pPr algn="l" eaLnBrk="1" hangingPunct="1">
              <a:lnSpc>
                <a:spcPct val="80000"/>
              </a:lnSpc>
            </a:pPr>
            <a:endParaRPr lang="en-US" sz="2400" dirty="0"/>
          </a:p>
          <a:p>
            <a:pPr algn="l" eaLnBrk="1" hangingPunct="1">
              <a:lnSpc>
                <a:spcPct val="80000"/>
              </a:lnSpc>
            </a:pPr>
            <a:r>
              <a:rPr lang="en-US" sz="2400" dirty="0">
                <a:solidFill>
                  <a:srgbClr val="0000FF"/>
                </a:solidFill>
              </a:rPr>
              <a:t>Pat Quigley, PhD, MPH, ARNP, CRRN, FAAN, FAANP</a:t>
            </a:r>
          </a:p>
          <a:p>
            <a:pPr algn="l" eaLnBrk="1" hangingPunct="1">
              <a:lnSpc>
                <a:spcPct val="80000"/>
              </a:lnSpc>
            </a:pPr>
            <a:r>
              <a:rPr lang="en-US" sz="2400" dirty="0">
                <a:solidFill>
                  <a:srgbClr val="0000FF"/>
                </a:solidFill>
              </a:rPr>
              <a:t>Nurse Consultant</a:t>
            </a:r>
          </a:p>
          <a:p>
            <a:pPr algn="l" eaLnBrk="1" hangingPunct="1">
              <a:lnSpc>
                <a:spcPct val="80000"/>
              </a:lnSpc>
            </a:pPr>
            <a:r>
              <a:rPr lang="en-US" sz="2400" dirty="0">
                <a:solidFill>
                  <a:srgbClr val="0000FF"/>
                </a:solidFill>
              </a:rPr>
              <a:t>Retired Associate Director, VISN 8  Patient Safety Center</a:t>
            </a:r>
          </a:p>
          <a:p>
            <a:pPr algn="l" eaLnBrk="1" hangingPunct="1">
              <a:lnSpc>
                <a:spcPct val="80000"/>
              </a:lnSpc>
            </a:pPr>
            <a:r>
              <a:rPr lang="en-US" sz="2400" dirty="0">
                <a:solidFill>
                  <a:srgbClr val="0000FF"/>
                </a:solidFill>
              </a:rPr>
              <a:t>Retired Associate Chief for Nursing Service/Research</a:t>
            </a:r>
          </a:p>
          <a:p>
            <a:pPr eaLnBrk="1" hangingPunct="1">
              <a:lnSpc>
                <a:spcPct val="80000"/>
              </a:lnSpc>
            </a:pPr>
            <a:endParaRPr lang="en-US" sz="2400" dirty="0">
              <a:solidFill>
                <a:srgbClr val="0000FF"/>
              </a:solidFill>
            </a:endParaRPr>
          </a:p>
          <a:p>
            <a:pPr eaLnBrk="1" hangingPunct="1">
              <a:lnSpc>
                <a:spcPct val="80000"/>
              </a:lnSpc>
            </a:pPr>
            <a:r>
              <a:rPr lang="en-US" sz="2400" i="1" dirty="0">
                <a:solidFill>
                  <a:srgbClr val="0000FF"/>
                </a:solidFill>
              </a:rPr>
              <a:t>E-Mail: pquigley1@tampabay.rr.com</a:t>
            </a:r>
          </a:p>
          <a:p>
            <a:pPr eaLnBrk="1" hangingPunct="1">
              <a:lnSpc>
                <a:spcPct val="90000"/>
              </a:lnSpc>
            </a:pPr>
            <a:endParaRPr lang="en-US" dirty="0"/>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FB199C0B-3BD9-4045-AF81-A1486F736A0A}" type="slidenum">
              <a:rPr lang="en-US">
                <a:solidFill>
                  <a:srgbClr val="E4E9EF">
                    <a:shade val="50000"/>
                    <a:satMod val="200000"/>
                  </a:srgbClr>
                </a:solidFill>
                <a:latin typeface="Times New Roman" pitchFamily="18" charset="0"/>
              </a:rPr>
              <a:pPr fontAlgn="base">
                <a:spcBef>
                  <a:spcPct val="0"/>
                </a:spcBef>
                <a:spcAft>
                  <a:spcPct val="0"/>
                </a:spcAft>
                <a:defRPr/>
              </a:pPr>
              <a:t>112</a:t>
            </a:fld>
            <a:endParaRPr lang="en-US">
              <a:solidFill>
                <a:srgbClr val="E4E9EF">
                  <a:shade val="50000"/>
                  <a:satMod val="200000"/>
                </a:srgbClr>
              </a:solidFill>
              <a:latin typeface="Times New Roman" pitchFamily="18" charset="0"/>
            </a:endParaRPr>
          </a:p>
        </p:txBody>
      </p:sp>
    </p:spTree>
    <p:extLst>
      <p:ext uri="{BB962C8B-B14F-4D97-AF65-F5344CB8AC3E}">
        <p14:creationId xmlns:p14="http://schemas.microsoft.com/office/powerpoint/2010/main" val="37385108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Objectives</a:t>
            </a:r>
          </a:p>
        </p:txBody>
      </p:sp>
      <p:sp>
        <p:nvSpPr>
          <p:cNvPr id="3" name="Content Placeholder 2"/>
          <p:cNvSpPr>
            <a:spLocks noGrp="1"/>
          </p:cNvSpPr>
          <p:nvPr>
            <p:ph idx="1"/>
          </p:nvPr>
        </p:nvSpPr>
        <p:spPr/>
        <p:txBody>
          <a:bodyPr>
            <a:normAutofit/>
          </a:bodyPr>
          <a:lstStyle/>
          <a:p>
            <a:r>
              <a:rPr lang="en-US" sz="3600" dirty="0"/>
              <a:t>Consider patient / resident autonomy as primary factor</a:t>
            </a:r>
          </a:p>
          <a:p>
            <a:r>
              <a:rPr lang="en-US" sz="3600" dirty="0"/>
              <a:t>Redesign patient/resident education to fully engage them as  full partners in care</a:t>
            </a:r>
          </a:p>
          <a:p>
            <a:r>
              <a:rPr lang="en-US" sz="3600" dirty="0"/>
              <a:t>Apply adult principles to two essential patient education strategies (Teach Back,  Ask Me 3)</a:t>
            </a:r>
          </a:p>
          <a:p>
            <a:r>
              <a:rPr lang="en-US" sz="3600" dirty="0"/>
              <a:t>Expand patient education resources</a:t>
            </a:r>
          </a:p>
          <a:p>
            <a:endParaRPr lang="en-US" sz="3600" dirty="0"/>
          </a:p>
          <a:p>
            <a:endParaRPr lang="en-US" sz="3600" dirty="0"/>
          </a:p>
        </p:txBody>
      </p:sp>
    </p:spTree>
    <p:extLst>
      <p:ext uri="{BB962C8B-B14F-4D97-AF65-F5344CB8AC3E}">
        <p14:creationId xmlns:p14="http://schemas.microsoft.com/office/powerpoint/2010/main" val="10825338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to ponder</a:t>
            </a:r>
            <a:r>
              <a:rPr lang="is-IS" dirty="0"/>
              <a:t>…....</a:t>
            </a:r>
            <a:endParaRPr lang="en-US" dirty="0"/>
          </a:p>
        </p:txBody>
      </p:sp>
      <p:sp>
        <p:nvSpPr>
          <p:cNvPr id="3" name="Content Placeholder 2"/>
          <p:cNvSpPr>
            <a:spLocks noGrp="1"/>
          </p:cNvSpPr>
          <p:nvPr>
            <p:ph idx="1"/>
          </p:nvPr>
        </p:nvSpPr>
        <p:spPr/>
        <p:txBody>
          <a:bodyPr/>
          <a:lstStyle/>
          <a:p>
            <a:r>
              <a:rPr lang="en-US" dirty="0"/>
              <a:t>How do you know your patient education program is effective?</a:t>
            </a:r>
          </a:p>
          <a:p>
            <a:r>
              <a:rPr lang="en-US" dirty="0"/>
              <a:t>Can you confirm that patients learned what you taught them?</a:t>
            </a:r>
          </a:p>
          <a:p>
            <a:r>
              <a:rPr lang="en-US" dirty="0"/>
              <a:t>How to implement patient education for those with cognitive impairment?</a:t>
            </a:r>
          </a:p>
        </p:txBody>
      </p:sp>
    </p:spTree>
    <p:extLst>
      <p:ext uri="{BB962C8B-B14F-4D97-AF65-F5344CB8AC3E}">
        <p14:creationId xmlns:p14="http://schemas.microsoft.com/office/powerpoint/2010/main" val="36636051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ltLang="en-US" sz="4400" b="1" dirty="0">
                <a:solidFill>
                  <a:srgbClr val="005C46"/>
                </a:solidFill>
                <a:latin typeface="Calibri" pitchFamily="34" charset="0"/>
                <a:ea typeface="ＭＳ Ｐゴシック" pitchFamily="-107" charset="-128"/>
              </a:rPr>
              <a:t>Empowering Patients and Families Through Learning</a:t>
            </a:r>
            <a:endParaRPr lang="en-US" sz="4400" b="1" dirty="0"/>
          </a:p>
        </p:txBody>
      </p:sp>
    </p:spTree>
    <p:extLst>
      <p:ext uri="{BB962C8B-B14F-4D97-AF65-F5344CB8AC3E}">
        <p14:creationId xmlns:p14="http://schemas.microsoft.com/office/powerpoint/2010/main" val="32363869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My Focus: Patient Falls</a:t>
            </a:r>
          </a:p>
        </p:txBody>
      </p:sp>
      <p:pic>
        <p:nvPicPr>
          <p:cNvPr id="2050" name="Picture 2" descr="C:\Users\VHATAMQUIGLP\Pictures\Fall at bedsid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1446" b="11446"/>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869983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title"/>
          </p:nvPr>
        </p:nvSpPr>
        <p:spPr/>
        <p:txBody>
          <a:bodyPr>
            <a:normAutofit/>
          </a:bodyPr>
          <a:lstStyle/>
          <a:p>
            <a:pPr eaLnBrk="1" hangingPunct="1"/>
            <a:r>
              <a:rPr lang="en-US" sz="4400" b="1" dirty="0"/>
              <a:t>Partnership </a:t>
            </a:r>
          </a:p>
        </p:txBody>
      </p:sp>
      <p:sp>
        <p:nvSpPr>
          <p:cNvPr id="38917" name="Rectangle 3"/>
          <p:cNvSpPr>
            <a:spLocks noGrp="1" noChangeArrowheads="1"/>
          </p:cNvSpPr>
          <p:nvPr>
            <p:ph idx="1"/>
          </p:nvPr>
        </p:nvSpPr>
        <p:spPr>
          <a:xfrm>
            <a:off x="1914144" y="1417638"/>
            <a:ext cx="7696200" cy="5257800"/>
          </a:xfrm>
        </p:spPr>
        <p:txBody>
          <a:bodyPr>
            <a:normAutofit fontScale="92500" lnSpcReduction="10000"/>
          </a:bodyPr>
          <a:lstStyle/>
          <a:p>
            <a:pPr eaLnBrk="1" hangingPunct="1"/>
            <a:r>
              <a:rPr lang="en-US" sz="4000" dirty="0"/>
              <a:t>Patients</a:t>
            </a:r>
          </a:p>
          <a:p>
            <a:pPr lvl="1"/>
            <a:r>
              <a:rPr lang="en-US" sz="2600" dirty="0"/>
              <a:t>Need support and education to make good choices</a:t>
            </a:r>
          </a:p>
          <a:p>
            <a:pPr lvl="1"/>
            <a:r>
              <a:rPr lang="en-US" sz="2600" dirty="0"/>
              <a:t>Benefit from easy to use directives</a:t>
            </a:r>
          </a:p>
          <a:p>
            <a:pPr lvl="1"/>
            <a:r>
              <a:rPr lang="en-US" sz="2600" dirty="0"/>
              <a:t>Need to be accountable </a:t>
            </a:r>
          </a:p>
          <a:p>
            <a:pPr lvl="1"/>
            <a:r>
              <a:rPr lang="en-US" sz="2600" dirty="0"/>
              <a:t>Need practical examples to put principles into place</a:t>
            </a:r>
          </a:p>
          <a:p>
            <a:pPr eaLnBrk="1" hangingPunct="1"/>
            <a:r>
              <a:rPr lang="en-US" sz="4000" dirty="0"/>
              <a:t>Family</a:t>
            </a:r>
          </a:p>
          <a:p>
            <a:pPr lvl="1" eaLnBrk="1" hangingPunct="1"/>
            <a:r>
              <a:rPr lang="en-US" dirty="0"/>
              <a:t>Partners in Care – Advocates, Information Gatherers</a:t>
            </a:r>
          </a:p>
          <a:p>
            <a:pPr lvl="1"/>
            <a:r>
              <a:rPr lang="en-US" dirty="0"/>
              <a:t>Messengers</a:t>
            </a:r>
          </a:p>
          <a:p>
            <a:pPr lvl="1"/>
            <a:r>
              <a:rPr lang="en-US" dirty="0"/>
              <a:t>Provide ongoing assessment in the home</a:t>
            </a:r>
          </a:p>
          <a:p>
            <a:pPr lvl="1"/>
            <a:r>
              <a:rPr lang="en-US" dirty="0"/>
              <a:t>Teach clinicians about their safe practices</a:t>
            </a:r>
          </a:p>
          <a:p>
            <a:pPr lvl="2"/>
            <a:endParaRPr lang="en-US" dirty="0"/>
          </a:p>
          <a:p>
            <a:pPr lvl="1" eaLnBrk="1" hangingPunct="1"/>
            <a:endParaRPr lang="en-US" sz="3200" dirty="0"/>
          </a:p>
        </p:txBody>
      </p:sp>
      <p:sp>
        <p:nvSpPr>
          <p:cNvPr id="38914" name="Footer Placeholder 3"/>
          <p:cNvSpPr>
            <a:spLocks noGrp="1"/>
          </p:cNvSpPr>
          <p:nvPr>
            <p:ph type="ftr" sz="quarter" idx="11"/>
          </p:nvPr>
        </p:nvSpPr>
        <p:spPr>
          <a:noFill/>
        </p:spPr>
        <p:txBody>
          <a:bodyPr/>
          <a:lstStyle/>
          <a:p>
            <a:pPr fontAlgn="base">
              <a:spcBef>
                <a:spcPct val="0"/>
              </a:spcBef>
              <a:spcAft>
                <a:spcPct val="0"/>
              </a:spcAft>
            </a:pPr>
            <a:endParaRPr lang="en-US" dirty="0">
              <a:solidFill>
                <a:srgbClr val="000000"/>
              </a:solidFill>
              <a:latin typeface="Arial" pitchFamily="34" charset="0"/>
            </a:endParaRPr>
          </a:p>
          <a:p>
            <a:pPr fontAlgn="base">
              <a:spcBef>
                <a:spcPct val="0"/>
              </a:spcBef>
              <a:spcAft>
                <a:spcPct val="0"/>
              </a:spcAft>
            </a:pPr>
            <a:endParaRPr lang="en-US" dirty="0">
              <a:solidFill>
                <a:srgbClr val="000000"/>
              </a:solidFill>
              <a:latin typeface="Arial" pitchFamily="34" charset="0"/>
            </a:endParaRPr>
          </a:p>
        </p:txBody>
      </p:sp>
      <p:sp>
        <p:nvSpPr>
          <p:cNvPr id="38915" name="Slide Number Placeholder 4"/>
          <p:cNvSpPr>
            <a:spLocks noGrp="1"/>
          </p:cNvSpPr>
          <p:nvPr>
            <p:ph type="sldNum" sz="quarter" idx="12"/>
          </p:nvPr>
        </p:nvSpPr>
        <p:spPr>
          <a:noFill/>
        </p:spPr>
        <p:txBody>
          <a:bodyPr>
            <a:normAutofit/>
          </a:bodyPr>
          <a:lstStyle/>
          <a:p>
            <a:pPr fontAlgn="base">
              <a:spcBef>
                <a:spcPct val="0"/>
              </a:spcBef>
              <a:spcAft>
                <a:spcPct val="0"/>
              </a:spcAft>
            </a:pPr>
            <a:endParaRPr lang="en-US" dirty="0">
              <a:solidFill>
                <a:srgbClr val="000000"/>
              </a:solidFill>
              <a:latin typeface="Arial" pitchFamily="34" charset="0"/>
            </a:endParaRPr>
          </a:p>
          <a:p>
            <a:pPr fontAlgn="base">
              <a:spcBef>
                <a:spcPct val="0"/>
              </a:spcBef>
              <a:spcAft>
                <a:spcPct val="0"/>
              </a:spcAft>
            </a:pPr>
            <a:fld id="{4B88DB31-4A98-44F0-94CA-0F2D6182959B}" type="slidenum">
              <a:rPr lang="en-US">
                <a:solidFill>
                  <a:srgbClr val="000000"/>
                </a:solidFill>
                <a:latin typeface="Arial" pitchFamily="34" charset="0"/>
              </a:rPr>
              <a:pPr fontAlgn="base">
                <a:spcBef>
                  <a:spcPct val="0"/>
                </a:spcBef>
                <a:spcAft>
                  <a:spcPct val="0"/>
                </a:spcAft>
              </a:pPr>
              <a:t>117</a:t>
            </a:fld>
            <a:endParaRPr lang="en-US" dirty="0">
              <a:solidFill>
                <a:srgbClr val="000000"/>
              </a:solidFill>
              <a:latin typeface="Arial" pitchFamily="34" charset="0"/>
            </a:endParaRPr>
          </a:p>
        </p:txBody>
      </p:sp>
    </p:spTree>
    <p:extLst>
      <p:ext uri="{BB962C8B-B14F-4D97-AF65-F5344CB8AC3E}">
        <p14:creationId xmlns:p14="http://schemas.microsoft.com/office/powerpoint/2010/main" val="35322689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638"/>
            <a:ext cx="9997440" cy="1561782"/>
          </a:xfrm>
        </p:spPr>
        <p:txBody>
          <a:bodyPr>
            <a:normAutofit/>
          </a:bodyPr>
          <a:lstStyle/>
          <a:p>
            <a:r>
              <a:rPr lang="en-US" sz="4000" b="1" dirty="0"/>
              <a:t>Changing Your Conversation with Patients</a:t>
            </a:r>
          </a:p>
        </p:txBody>
      </p:sp>
      <p:sp>
        <p:nvSpPr>
          <p:cNvPr id="3" name="Content Placeholder 2"/>
          <p:cNvSpPr>
            <a:spLocks noGrp="1"/>
          </p:cNvSpPr>
          <p:nvPr>
            <p:ph idx="1"/>
          </p:nvPr>
        </p:nvSpPr>
        <p:spPr>
          <a:xfrm>
            <a:off x="1914144" y="1973580"/>
            <a:ext cx="9997440" cy="4023360"/>
          </a:xfrm>
        </p:spPr>
        <p:txBody>
          <a:bodyPr/>
          <a:lstStyle/>
          <a:p>
            <a:r>
              <a:rPr lang="en-US" dirty="0"/>
              <a:t>Do you label Patients / Caregivers:  Non-Compliant?</a:t>
            </a:r>
          </a:p>
          <a:p>
            <a:r>
              <a:rPr lang="en-US" dirty="0"/>
              <a:t>What does Non-Compliant Mean to You?</a:t>
            </a:r>
          </a:p>
          <a:p>
            <a:r>
              <a:rPr lang="en-US" dirty="0"/>
              <a:t>How do you measure your effectiveness?</a:t>
            </a:r>
          </a:p>
          <a:p>
            <a:r>
              <a:rPr lang="en-US" dirty="0"/>
              <a:t>How do you evaluate effectiveness of your teaching?</a:t>
            </a:r>
          </a:p>
        </p:txBody>
      </p:sp>
    </p:spTree>
    <p:extLst>
      <p:ext uri="{BB962C8B-B14F-4D97-AF65-F5344CB8AC3E}">
        <p14:creationId xmlns:p14="http://schemas.microsoft.com/office/powerpoint/2010/main" val="41381193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0100" y="450054"/>
            <a:ext cx="2971800" cy="1058705"/>
          </a:xfrm>
        </p:spPr>
        <p:txBody>
          <a:bodyPr>
            <a:normAutofit/>
          </a:bodyPr>
          <a:lstStyle/>
          <a:p>
            <a:r>
              <a:rPr lang="en-US" sz="4800" b="1" i="1" dirty="0">
                <a:solidFill>
                  <a:schemeClr val="tx2"/>
                </a:solidFill>
              </a:rPr>
              <a:t>Autonomy</a:t>
            </a:r>
          </a:p>
        </p:txBody>
      </p:sp>
      <p:sp>
        <p:nvSpPr>
          <p:cNvPr id="3" name="Content Placeholder 2"/>
          <p:cNvSpPr>
            <a:spLocks noGrp="1"/>
          </p:cNvSpPr>
          <p:nvPr>
            <p:ph idx="1"/>
          </p:nvPr>
        </p:nvSpPr>
        <p:spPr>
          <a:xfrm>
            <a:off x="2438400" y="1745138"/>
            <a:ext cx="7315200" cy="3611563"/>
          </a:xfrm>
        </p:spPr>
        <p:txBody>
          <a:bodyPr>
            <a:normAutofit/>
          </a:bodyPr>
          <a:lstStyle/>
          <a:p>
            <a:r>
              <a:rPr lang="en-US" sz="4000" b="1" dirty="0"/>
              <a:t>What does this mean to you?</a:t>
            </a:r>
          </a:p>
          <a:p>
            <a:pPr marL="82296" indent="0">
              <a:buNone/>
            </a:pPr>
            <a:endParaRPr lang="en-US" sz="4000" b="1" dirty="0"/>
          </a:p>
          <a:p>
            <a:r>
              <a:rPr lang="en-US" sz="4000" b="1" dirty="0"/>
              <a:t>What happens after a fall?</a:t>
            </a: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latin typeface="Times New Roman" pitchFamily="18" charset="0"/>
            </a:endParaRPr>
          </a:p>
          <a:p>
            <a:pPr fontAlgn="base">
              <a:spcBef>
                <a:spcPct val="0"/>
              </a:spcBef>
              <a:spcAft>
                <a:spcPct val="0"/>
              </a:spcAft>
              <a:defRPr/>
            </a:pPr>
            <a:endParaRPr lang="en-US" dirty="0">
              <a:solidFill>
                <a:srgbClr val="000000"/>
              </a:solidFill>
              <a:latin typeface="Times New Roman" pitchFamily="18" charset="0"/>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endParaRPr lang="en-US">
              <a:solidFill>
                <a:srgbClr val="000000"/>
              </a:solidFill>
              <a:latin typeface="Times New Roman" pitchFamily="18" charset="0"/>
            </a:endParaRPr>
          </a:p>
          <a:p>
            <a:pPr fontAlgn="base">
              <a:spcBef>
                <a:spcPct val="0"/>
              </a:spcBef>
              <a:spcAft>
                <a:spcPct val="0"/>
              </a:spcAft>
              <a:defRPr/>
            </a:pPr>
            <a:fld id="{C7278C1B-A292-418A-AF38-9D0C67E95B38}" type="slidenum">
              <a:rPr lang="en-US">
                <a:solidFill>
                  <a:srgbClr val="000000"/>
                </a:solidFill>
                <a:latin typeface="Times New Roman" pitchFamily="18" charset="0"/>
              </a:rPr>
              <a:pPr fontAlgn="base">
                <a:spcBef>
                  <a:spcPct val="0"/>
                </a:spcBef>
                <a:spcAft>
                  <a:spcPct val="0"/>
                </a:spcAft>
                <a:defRPr/>
              </a:pPr>
              <a:t>119</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26881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07BB3-696E-B846-93CE-8D0DDC0F6667}"/>
              </a:ext>
            </a:extLst>
          </p:cNvPr>
          <p:cNvSpPr>
            <a:spLocks noGrp="1"/>
          </p:cNvSpPr>
          <p:nvPr>
            <p:ph type="title"/>
          </p:nvPr>
        </p:nvSpPr>
        <p:spPr/>
        <p:txBody>
          <a:bodyPr/>
          <a:lstStyle/>
          <a:p>
            <a:r>
              <a:rPr lang="en-US" dirty="0"/>
              <a:t>What is considered a fall:</a:t>
            </a:r>
          </a:p>
        </p:txBody>
      </p:sp>
      <p:sp>
        <p:nvSpPr>
          <p:cNvPr id="3" name="Content Placeholder 2">
            <a:extLst>
              <a:ext uri="{FF2B5EF4-FFF2-40B4-BE49-F238E27FC236}">
                <a16:creationId xmlns:a16="http://schemas.microsoft.com/office/drawing/2014/main" id="{91C34E66-3CFD-A441-9CF8-7B2018C12275}"/>
              </a:ext>
            </a:extLst>
          </p:cNvPr>
          <p:cNvSpPr>
            <a:spLocks noGrp="1"/>
          </p:cNvSpPr>
          <p:nvPr>
            <p:ph idx="1"/>
          </p:nvPr>
        </p:nvSpPr>
        <p:spPr>
          <a:xfrm>
            <a:off x="939452" y="2017713"/>
            <a:ext cx="11000665" cy="4114800"/>
          </a:xfrm>
        </p:spPr>
        <p:txBody>
          <a:bodyPr/>
          <a:lstStyle/>
          <a:p>
            <a:pPr lvl="0"/>
            <a:r>
              <a:rPr lang="en-US" sz="2400" dirty="0"/>
              <a:t>Falls from the low bed to a mat 4 inches below</a:t>
            </a:r>
          </a:p>
          <a:p>
            <a:pPr lvl="0"/>
            <a:r>
              <a:rPr lang="en-US" sz="2400" dirty="0"/>
              <a:t>Falls against the wall then slides to the floor </a:t>
            </a:r>
          </a:p>
          <a:p>
            <a:pPr lvl="0"/>
            <a:r>
              <a:rPr lang="en-US" sz="2400" dirty="0"/>
              <a:t>Falls off-unit when the patient went outside to smoke </a:t>
            </a:r>
          </a:p>
          <a:p>
            <a:pPr lvl="0"/>
            <a:r>
              <a:rPr lang="en-US" sz="2400" dirty="0"/>
              <a:t>A patient is attempting to get up or is ambulating with assistance and loses control and is</a:t>
            </a:r>
          </a:p>
          <a:p>
            <a:pPr lvl="0"/>
            <a:r>
              <a:rPr lang="en-US" sz="2400" dirty="0"/>
              <a:t>Unintentionally assisted back down to a chair or bed </a:t>
            </a:r>
          </a:p>
          <a:p>
            <a:pPr lvl="0"/>
            <a:r>
              <a:rPr lang="en-US" sz="2400" dirty="0"/>
              <a:t>A fall during a transfer due to weak knees, a fall when the patient was eased to the floor by a nurse</a:t>
            </a:r>
          </a:p>
          <a:p>
            <a:pPr lvl="0"/>
            <a:r>
              <a:rPr lang="en-US" sz="2400" dirty="0"/>
              <a:t>A veteran slides out of bed onto the floor due to blankets being wrapped around his feet</a:t>
            </a:r>
          </a:p>
          <a:p>
            <a:pPr lvl="0"/>
            <a:r>
              <a:rPr lang="en-US" sz="2400" dirty="0"/>
              <a:t>A fall on a supervised outing. </a:t>
            </a:r>
          </a:p>
          <a:p>
            <a:endParaRPr lang="en-US" dirty="0"/>
          </a:p>
        </p:txBody>
      </p:sp>
    </p:spTree>
    <p:extLst>
      <p:ext uri="{BB962C8B-B14F-4D97-AF65-F5344CB8AC3E}">
        <p14:creationId xmlns:p14="http://schemas.microsoft.com/office/powerpoint/2010/main" val="29599963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a:t>Patient Education is Not One Way Communication</a:t>
            </a:r>
          </a:p>
        </p:txBody>
      </p:sp>
      <p:sp>
        <p:nvSpPr>
          <p:cNvPr id="3" name="Content Placeholder 2"/>
          <p:cNvSpPr>
            <a:spLocks noGrp="1"/>
          </p:cNvSpPr>
          <p:nvPr>
            <p:ph idx="1"/>
          </p:nvPr>
        </p:nvSpPr>
        <p:spPr>
          <a:xfrm>
            <a:off x="1914144" y="1882140"/>
            <a:ext cx="9997440" cy="4366260"/>
          </a:xfrm>
        </p:spPr>
        <p:txBody>
          <a:bodyPr/>
          <a:lstStyle/>
          <a:p>
            <a:pPr>
              <a:spcBef>
                <a:spcPts val="1200"/>
              </a:spcBef>
            </a:pPr>
            <a:r>
              <a:rPr lang="en-US" dirty="0"/>
              <a:t>Think Systems Theory</a:t>
            </a:r>
          </a:p>
          <a:p>
            <a:pPr>
              <a:spcBef>
                <a:spcPts val="1200"/>
              </a:spcBef>
            </a:pPr>
            <a:r>
              <a:rPr lang="en-US" dirty="0"/>
              <a:t>Teaching Individualized Fall Risk Factors</a:t>
            </a:r>
          </a:p>
          <a:p>
            <a:pPr>
              <a:spcBef>
                <a:spcPts val="1200"/>
              </a:spcBef>
            </a:pPr>
            <a:r>
              <a:rPr lang="en-US" dirty="0"/>
              <a:t> A Simple Example:  </a:t>
            </a:r>
            <a:r>
              <a:rPr lang="en-US" dirty="0">
                <a:solidFill>
                  <a:srgbClr val="FF0000"/>
                </a:solidFill>
              </a:rPr>
              <a:t>Blood Thinners – What to do if you fall? </a:t>
            </a:r>
          </a:p>
        </p:txBody>
      </p:sp>
    </p:spTree>
    <p:extLst>
      <p:ext uri="{BB962C8B-B14F-4D97-AF65-F5344CB8AC3E}">
        <p14:creationId xmlns:p14="http://schemas.microsoft.com/office/powerpoint/2010/main" val="19825225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2224" y="321129"/>
            <a:ext cx="9997440" cy="1143000"/>
          </a:xfrm>
        </p:spPr>
        <p:txBody>
          <a:bodyPr>
            <a:noAutofit/>
          </a:bodyPr>
          <a:lstStyle/>
          <a:p>
            <a:r>
              <a:rPr lang="en-US" sz="4400" b="1" dirty="0"/>
              <a:t>Program Effectiveness AND Implementation Effectiveness</a:t>
            </a:r>
          </a:p>
        </p:txBody>
      </p:sp>
      <p:sp>
        <p:nvSpPr>
          <p:cNvPr id="6" name="Oval 5"/>
          <p:cNvSpPr/>
          <p:nvPr/>
        </p:nvSpPr>
        <p:spPr>
          <a:xfrm>
            <a:off x="824412" y="2125980"/>
            <a:ext cx="2931507" cy="11185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dirty="0">
                <a:solidFill>
                  <a:prstClr val="white"/>
                </a:solidFill>
                <a:latin typeface="Gill Sans MT"/>
              </a:rPr>
              <a:t>Program </a:t>
            </a:r>
          </a:p>
          <a:p>
            <a:pPr algn="ctr" eaLnBrk="0" fontAlgn="base" hangingPunct="0">
              <a:spcBef>
                <a:spcPct val="0"/>
              </a:spcBef>
              <a:spcAft>
                <a:spcPct val="0"/>
              </a:spcAft>
            </a:pPr>
            <a:r>
              <a:rPr lang="en-US" dirty="0">
                <a:solidFill>
                  <a:prstClr val="white"/>
                </a:solidFill>
                <a:latin typeface="Gill Sans MT"/>
              </a:rPr>
              <a:t>Effectiveness</a:t>
            </a:r>
          </a:p>
        </p:txBody>
      </p:sp>
      <p:sp>
        <p:nvSpPr>
          <p:cNvPr id="8" name="Oval 7"/>
          <p:cNvSpPr/>
          <p:nvPr/>
        </p:nvSpPr>
        <p:spPr>
          <a:xfrm>
            <a:off x="4433834" y="2125980"/>
            <a:ext cx="3681753" cy="11185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dirty="0">
                <a:solidFill>
                  <a:prstClr val="white"/>
                </a:solidFill>
                <a:latin typeface="Gill Sans MT"/>
              </a:rPr>
              <a:t>Implementation Effectiveness</a:t>
            </a:r>
          </a:p>
        </p:txBody>
      </p:sp>
      <p:sp>
        <p:nvSpPr>
          <p:cNvPr id="9" name="Oval 8"/>
          <p:cNvSpPr/>
          <p:nvPr/>
        </p:nvSpPr>
        <p:spPr>
          <a:xfrm>
            <a:off x="8821974" y="2153824"/>
            <a:ext cx="2700512" cy="11185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dirty="0">
                <a:solidFill>
                  <a:prstClr val="white"/>
                </a:solidFill>
                <a:latin typeface="Gill Sans MT"/>
              </a:rPr>
              <a:t>Outcome</a:t>
            </a:r>
          </a:p>
        </p:txBody>
      </p:sp>
      <p:sp>
        <p:nvSpPr>
          <p:cNvPr id="12" name="Plus 11"/>
          <p:cNvSpPr/>
          <p:nvPr/>
        </p:nvSpPr>
        <p:spPr>
          <a:xfrm>
            <a:off x="8164267" y="2340248"/>
            <a:ext cx="587068" cy="74569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Gill Sans MT"/>
            </a:endParaRPr>
          </a:p>
        </p:txBody>
      </p:sp>
      <p:sp>
        <p:nvSpPr>
          <p:cNvPr id="14" name="Rectangle 13"/>
          <p:cNvSpPr/>
          <p:nvPr/>
        </p:nvSpPr>
        <p:spPr>
          <a:xfrm>
            <a:off x="1364308" y="3617373"/>
            <a:ext cx="7338347" cy="1211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dirty="0">
                <a:solidFill>
                  <a:prstClr val="white"/>
                </a:solidFill>
                <a:latin typeface="Gill Sans MT"/>
              </a:rPr>
              <a:t>+ program, - implementation = inconsistent, unsustainable, or poor outcomes</a:t>
            </a:r>
          </a:p>
        </p:txBody>
      </p:sp>
      <p:sp>
        <p:nvSpPr>
          <p:cNvPr id="15" name="Rectangle 14"/>
          <p:cNvSpPr/>
          <p:nvPr/>
        </p:nvSpPr>
        <p:spPr>
          <a:xfrm>
            <a:off x="6150816" y="5108767"/>
            <a:ext cx="5342316" cy="1025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dirty="0">
                <a:solidFill>
                  <a:prstClr val="white"/>
                </a:solidFill>
                <a:latin typeface="Gill Sans MT"/>
              </a:rPr>
              <a:t>- program, + implementation = poor outcomes</a:t>
            </a:r>
          </a:p>
        </p:txBody>
      </p:sp>
      <p:sp>
        <p:nvSpPr>
          <p:cNvPr id="16" name="Plus 11">
            <a:extLst>
              <a:ext uri="{FF2B5EF4-FFF2-40B4-BE49-F238E27FC236}">
                <a16:creationId xmlns:a16="http://schemas.microsoft.com/office/drawing/2014/main" id="{7271B1D0-850D-400D-9F9D-BED1DF6168F1}"/>
              </a:ext>
            </a:extLst>
          </p:cNvPr>
          <p:cNvSpPr/>
          <p:nvPr/>
        </p:nvSpPr>
        <p:spPr>
          <a:xfrm>
            <a:off x="3776127" y="2312404"/>
            <a:ext cx="587068" cy="74569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Gill Sans MT"/>
            </a:endParaRPr>
          </a:p>
        </p:txBody>
      </p:sp>
    </p:spTree>
    <p:extLst>
      <p:ext uri="{BB962C8B-B14F-4D97-AF65-F5344CB8AC3E}">
        <p14:creationId xmlns:p14="http://schemas.microsoft.com/office/powerpoint/2010/main" val="19023311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algn="ctr" eaLnBrk="1" hangingPunct="1"/>
            <a:r>
              <a:rPr lang="en-US" sz="4400" b="1" dirty="0"/>
              <a:t>“Teach Back”</a:t>
            </a:r>
          </a:p>
        </p:txBody>
      </p:sp>
      <p:sp>
        <p:nvSpPr>
          <p:cNvPr id="40963" name="Rectangle 3"/>
          <p:cNvSpPr>
            <a:spLocks noGrp="1" noChangeArrowheads="1"/>
          </p:cNvSpPr>
          <p:nvPr>
            <p:ph idx="1"/>
          </p:nvPr>
        </p:nvSpPr>
        <p:spPr>
          <a:xfrm>
            <a:off x="1676400" y="1447800"/>
            <a:ext cx="9997440" cy="4998720"/>
          </a:xfrm>
        </p:spPr>
        <p:txBody>
          <a:bodyPr>
            <a:normAutofit/>
          </a:bodyPr>
          <a:lstStyle/>
          <a:p>
            <a:pPr marL="82296" indent="0" eaLnBrk="1" hangingPunct="1">
              <a:buNone/>
            </a:pPr>
            <a:r>
              <a:rPr lang="en-US" dirty="0"/>
              <a:t>“Teach Back” Testing</a:t>
            </a:r>
            <a:r>
              <a:rPr lang="en-US" sz="2400" dirty="0"/>
              <a:t>: what are the trends in patients’ difficulty to understand what is taught ?</a:t>
            </a:r>
          </a:p>
          <a:p>
            <a:pPr marL="82296" indent="0" eaLnBrk="1" hangingPunct="1">
              <a:buNone/>
            </a:pPr>
            <a:endParaRPr lang="en-US" sz="2000" dirty="0"/>
          </a:p>
          <a:p>
            <a:pPr lvl="1" eaLnBrk="1" hangingPunct="1">
              <a:buFont typeface="Wingdings" pitchFamily="2" charset="2"/>
              <a:buNone/>
            </a:pPr>
            <a:r>
              <a:rPr lang="en-US" dirty="0"/>
              <a:t>Ask the patient to describe or repeat </a:t>
            </a:r>
            <a:r>
              <a:rPr lang="en-US" u="sng" dirty="0">
                <a:solidFill>
                  <a:srgbClr val="0432FF"/>
                </a:solidFill>
              </a:rPr>
              <a:t>back</a:t>
            </a:r>
            <a:r>
              <a:rPr lang="en-US" dirty="0"/>
              <a:t> in his or her own words what has just been told or taught.  </a:t>
            </a:r>
            <a:r>
              <a:rPr lang="en-US" dirty="0">
                <a:solidFill>
                  <a:srgbClr val="0432FF"/>
                </a:solidFill>
              </a:rPr>
              <a:t>Return demonstration </a:t>
            </a:r>
            <a:r>
              <a:rPr lang="en-US" dirty="0"/>
              <a:t>is a similar technique used by diabetic educators, physical therapists, and others.  When the health professional hears the patient’s description in her/his own words, further teaching can be accomplished to correct misunderstandings.  Never ask whether patients understand; they always say “yes”. </a:t>
            </a:r>
          </a:p>
          <a:p>
            <a:pPr lvl="1" eaLnBrk="1" hangingPunct="1"/>
            <a:endParaRPr lang="en-US" dirty="0"/>
          </a:p>
          <a:p>
            <a:pPr eaLnBrk="1" hangingPunct="1"/>
            <a:endParaRPr lang="en-US" sz="2800" dirty="0"/>
          </a:p>
          <a:p>
            <a:pPr eaLnBrk="1" hangingPunct="1"/>
            <a:endParaRPr lang="en-US" sz="2800" dirty="0"/>
          </a:p>
          <a:p>
            <a:pPr eaLnBrk="1" hangingPunct="1"/>
            <a:endParaRPr lang="en-US" sz="2800" dirty="0"/>
          </a:p>
          <a:p>
            <a:pPr eaLnBrk="1" hangingPunct="1"/>
            <a:endParaRPr lang="en-US" dirty="0"/>
          </a:p>
        </p:txBody>
      </p:sp>
    </p:spTree>
    <p:extLst>
      <p:ext uri="{BB962C8B-B14F-4D97-AF65-F5344CB8AC3E}">
        <p14:creationId xmlns:p14="http://schemas.microsoft.com/office/powerpoint/2010/main" val="42856259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5"/>
          <p:cNvSpPr txBox="1">
            <a:spLocks/>
          </p:cNvSpPr>
          <p:nvPr/>
        </p:nvSpPr>
        <p:spPr>
          <a:xfrm>
            <a:off x="1905000" y="304800"/>
            <a:ext cx="4040188" cy="2667000"/>
          </a:xfrm>
          <a:prstGeom prst="rect">
            <a:avLst/>
          </a:prstGeom>
          <a:ln>
            <a:prstDash val="solid"/>
          </a:ln>
        </p:spPr>
        <p:txBody>
          <a:bodyPr/>
          <a:lstStyle/>
          <a:p>
            <a:pPr marL="438912" indent="-320040" eaLnBrk="0" hangingPunct="0">
              <a:buClr>
                <a:srgbClr val="4F81BD"/>
              </a:buClr>
              <a:buSzPct val="80000"/>
              <a:defRPr/>
            </a:pPr>
            <a:r>
              <a:rPr lang="en-US" sz="2200" dirty="0">
                <a:solidFill>
                  <a:prstClr val="black"/>
                </a:solidFill>
                <a:latin typeface="Calibri"/>
              </a:rPr>
              <a:t>  “I want to be sure I explained everything clearly.</a:t>
            </a:r>
          </a:p>
          <a:p>
            <a:pPr marL="438912" indent="-320040" eaLnBrk="0" hangingPunct="0">
              <a:buClr>
                <a:srgbClr val="4F81BD"/>
              </a:buClr>
              <a:buSzPct val="80000"/>
              <a:defRPr/>
            </a:pPr>
            <a:r>
              <a:rPr lang="en-US" sz="2200" dirty="0">
                <a:solidFill>
                  <a:prstClr val="black"/>
                </a:solidFill>
                <a:latin typeface="Calibri"/>
              </a:rPr>
              <a:t>   Can you please explain it back to me so I can be sure I did?”</a:t>
            </a:r>
          </a:p>
          <a:p>
            <a:pPr marL="438912" indent="-320040" eaLnBrk="0" hangingPunct="0">
              <a:buClr>
                <a:srgbClr val="4F81BD"/>
              </a:buClr>
              <a:buSzPct val="80000"/>
              <a:defRPr/>
            </a:pPr>
            <a:r>
              <a:rPr lang="en-US" sz="2400" dirty="0">
                <a:solidFill>
                  <a:prstClr val="black"/>
                </a:solidFill>
                <a:latin typeface="Calibri"/>
              </a:rPr>
              <a:t>                   </a:t>
            </a:r>
          </a:p>
          <a:p>
            <a:pPr marL="438912" indent="-320040" eaLnBrk="0" hangingPunct="0">
              <a:buClr>
                <a:srgbClr val="4F81BD"/>
              </a:buClr>
              <a:buSzPct val="80000"/>
              <a:defRPr/>
            </a:pPr>
            <a:endParaRPr lang="en-US" sz="3200" dirty="0">
              <a:solidFill>
                <a:prstClr val="black"/>
              </a:solidFill>
              <a:latin typeface="Calibri"/>
            </a:endParaRPr>
          </a:p>
        </p:txBody>
      </p:sp>
      <p:sp>
        <p:nvSpPr>
          <p:cNvPr id="19" name="Content Placeholder 7"/>
          <p:cNvSpPr txBox="1">
            <a:spLocks/>
          </p:cNvSpPr>
          <p:nvPr/>
        </p:nvSpPr>
        <p:spPr>
          <a:xfrm>
            <a:off x="6324600" y="304800"/>
            <a:ext cx="3886200" cy="1905000"/>
          </a:xfrm>
          <a:prstGeom prst="rect">
            <a:avLst/>
          </a:prstGeom>
          <a:ln>
            <a:prstDash val="solid"/>
          </a:ln>
        </p:spPr>
        <p:txBody>
          <a:bodyPr>
            <a:normAutofit fontScale="62500" lnSpcReduction="20000"/>
          </a:bodyPr>
          <a:lstStyle/>
          <a:p>
            <a:pPr marL="365760" indent="-256032" eaLnBrk="0" hangingPunct="0">
              <a:lnSpc>
                <a:spcPct val="120000"/>
              </a:lnSpc>
              <a:spcBef>
                <a:spcPct val="0"/>
              </a:spcBef>
              <a:buClr>
                <a:srgbClr val="4F81BD"/>
              </a:buClr>
              <a:buSzPct val="80000"/>
              <a:defRPr/>
            </a:pPr>
            <a:r>
              <a:rPr lang="en-US" sz="3100" dirty="0">
                <a:solidFill>
                  <a:prstClr val="black"/>
                </a:solidFill>
                <a:latin typeface="Calibri"/>
              </a:rPr>
              <a:t>  “I want to make sure I explained this clearly.  When you get back home in a few days, what will you tell your </a:t>
            </a:r>
            <a:r>
              <a:rPr lang="en-US" sz="3100" i="1" dirty="0">
                <a:solidFill>
                  <a:prstClr val="black"/>
                </a:solidFill>
                <a:latin typeface="Calibri"/>
              </a:rPr>
              <a:t>[friend  or family member]</a:t>
            </a:r>
            <a:r>
              <a:rPr lang="en-US" sz="3100" dirty="0">
                <a:solidFill>
                  <a:prstClr val="black"/>
                </a:solidFill>
                <a:latin typeface="Calibri"/>
              </a:rPr>
              <a:t>   about </a:t>
            </a:r>
            <a:r>
              <a:rPr lang="en-US" sz="3100" i="1" dirty="0">
                <a:solidFill>
                  <a:prstClr val="black"/>
                </a:solidFill>
                <a:latin typeface="Calibri"/>
              </a:rPr>
              <a:t>[key point just discussed]?”</a:t>
            </a:r>
            <a:endParaRPr lang="en-US" sz="3100" dirty="0">
              <a:solidFill>
                <a:prstClr val="black"/>
              </a:solidFill>
              <a:latin typeface="Calibri"/>
            </a:endParaRPr>
          </a:p>
          <a:p>
            <a:pPr marL="365760" indent="-256032" eaLnBrk="0" hangingPunct="0">
              <a:spcBef>
                <a:spcPct val="0"/>
              </a:spcBef>
              <a:buClr>
                <a:srgbClr val="4F81BD"/>
              </a:buClr>
              <a:buSzPct val="80000"/>
              <a:defRPr/>
            </a:pPr>
            <a:endParaRPr lang="en-US" sz="2300" dirty="0">
              <a:solidFill>
                <a:prstClr val="black"/>
              </a:solidFill>
              <a:latin typeface="Calibri"/>
            </a:endParaRPr>
          </a:p>
        </p:txBody>
      </p:sp>
      <p:sp>
        <p:nvSpPr>
          <p:cNvPr id="21" name="TextBox 20"/>
          <p:cNvSpPr txBox="1"/>
          <p:nvPr/>
        </p:nvSpPr>
        <p:spPr>
          <a:xfrm>
            <a:off x="2209800" y="3048002"/>
            <a:ext cx="3581400" cy="2246769"/>
          </a:xfrm>
          <a:prstGeom prst="rect">
            <a:avLst/>
          </a:prstGeom>
          <a:noFill/>
        </p:spPr>
        <p:txBody>
          <a:bodyPr wrap="square">
            <a:spAutoFit/>
          </a:bodyPr>
          <a:lstStyle/>
          <a:p>
            <a:pPr eaLnBrk="0" hangingPunct="0">
              <a:defRPr/>
            </a:pPr>
            <a:r>
              <a:rPr lang="en-US" sz="2000" dirty="0">
                <a:solidFill>
                  <a:prstClr val="black"/>
                </a:solidFill>
                <a:latin typeface="Calibri"/>
              </a:rPr>
              <a:t>We covered a lot today about preventing falls,  and I want to make sure that I explained things clearly. So let’s review what we discussed.</a:t>
            </a:r>
          </a:p>
          <a:p>
            <a:pPr eaLnBrk="0" hangingPunct="0">
              <a:defRPr/>
            </a:pPr>
            <a:r>
              <a:rPr lang="en-US" sz="2000" dirty="0">
                <a:solidFill>
                  <a:prstClr val="black"/>
                </a:solidFill>
                <a:latin typeface="Calibri"/>
              </a:rPr>
              <a:t> What are three strategies that will help you prevent falls?”                                 </a:t>
            </a:r>
          </a:p>
        </p:txBody>
      </p:sp>
      <p:sp>
        <p:nvSpPr>
          <p:cNvPr id="22" name="TextBox 21"/>
          <p:cNvSpPr txBox="1"/>
          <p:nvPr/>
        </p:nvSpPr>
        <p:spPr>
          <a:xfrm>
            <a:off x="6553200" y="2971800"/>
            <a:ext cx="3352800" cy="3033138"/>
          </a:xfrm>
          <a:prstGeom prst="rect">
            <a:avLst/>
          </a:prstGeom>
          <a:noFill/>
        </p:spPr>
        <p:txBody>
          <a:bodyPr>
            <a:spAutoFit/>
          </a:bodyPr>
          <a:lstStyle/>
          <a:p>
            <a:pPr eaLnBrk="0" hangingPunct="0">
              <a:lnSpc>
                <a:spcPct val="90000"/>
              </a:lnSpc>
              <a:defRPr/>
            </a:pPr>
            <a:r>
              <a:rPr lang="en-US" sz="2200" dirty="0">
                <a:solidFill>
                  <a:prstClr val="black"/>
                </a:solidFill>
                <a:latin typeface="Calibri"/>
              </a:rPr>
              <a:t>“I want to be sure that I did a good job of teaching you today about risk for falls. </a:t>
            </a:r>
          </a:p>
          <a:p>
            <a:pPr eaLnBrk="0" hangingPunct="0">
              <a:lnSpc>
                <a:spcPct val="90000"/>
              </a:lnSpc>
              <a:defRPr/>
            </a:pPr>
            <a:r>
              <a:rPr lang="en-US" sz="2200" dirty="0">
                <a:solidFill>
                  <a:prstClr val="black"/>
                </a:solidFill>
                <a:latin typeface="Calibri"/>
              </a:rPr>
              <a:t> Could you please tell me in your own words what you are doing to prevent falls? How you will prevent falls in the future?</a:t>
            </a:r>
          </a:p>
          <a:p>
            <a:pPr eaLnBrk="0" hangingPunct="0">
              <a:lnSpc>
                <a:spcPct val="90000"/>
              </a:lnSpc>
              <a:defRPr/>
            </a:pPr>
            <a:endParaRPr lang="en-US" dirty="0">
              <a:solidFill>
                <a:prstClr val="black"/>
              </a:solidFill>
              <a:latin typeface="Calibri"/>
            </a:endParaRPr>
          </a:p>
          <a:p>
            <a:pPr eaLnBrk="0" hangingPunct="0">
              <a:lnSpc>
                <a:spcPct val="90000"/>
              </a:lnSpc>
              <a:defRPr/>
            </a:pPr>
            <a:endParaRPr lang="en-US" dirty="0">
              <a:solidFill>
                <a:prstClr val="black"/>
              </a:solidFill>
              <a:latin typeface="Calibri"/>
            </a:endParaRPr>
          </a:p>
        </p:txBody>
      </p:sp>
      <p:sp>
        <p:nvSpPr>
          <p:cNvPr id="23" name="Rectangle 22"/>
          <p:cNvSpPr/>
          <p:nvPr/>
        </p:nvSpPr>
        <p:spPr>
          <a:xfrm>
            <a:off x="2057400" y="5562600"/>
            <a:ext cx="3962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sz="2000" dirty="0">
                <a:solidFill>
                  <a:prstClr val="white"/>
                </a:solidFill>
                <a:latin typeface="Gill Sans MT"/>
              </a:rPr>
              <a:t>Teach Back Question Card #3</a:t>
            </a:r>
          </a:p>
        </p:txBody>
      </p:sp>
      <p:sp>
        <p:nvSpPr>
          <p:cNvPr id="24" name="Rectangle 23"/>
          <p:cNvSpPr/>
          <p:nvPr/>
        </p:nvSpPr>
        <p:spPr>
          <a:xfrm>
            <a:off x="6400800" y="5562600"/>
            <a:ext cx="3962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sz="2000" dirty="0">
                <a:solidFill>
                  <a:prstClr val="white"/>
                </a:solidFill>
                <a:latin typeface="Gill Sans MT"/>
              </a:rPr>
              <a:t>Teach Back Question Card #4</a:t>
            </a:r>
          </a:p>
        </p:txBody>
      </p:sp>
      <p:sp>
        <p:nvSpPr>
          <p:cNvPr id="25" name="Rectangle 24"/>
          <p:cNvSpPr/>
          <p:nvPr/>
        </p:nvSpPr>
        <p:spPr>
          <a:xfrm>
            <a:off x="2057400" y="2209800"/>
            <a:ext cx="3962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sz="2000" dirty="0">
                <a:solidFill>
                  <a:prstClr val="white"/>
                </a:solidFill>
                <a:latin typeface="Gill Sans MT"/>
              </a:rPr>
              <a:t>Teach Back Question Card #1</a:t>
            </a:r>
          </a:p>
        </p:txBody>
      </p:sp>
      <p:sp>
        <p:nvSpPr>
          <p:cNvPr id="26" name="Rectangle 25"/>
          <p:cNvSpPr/>
          <p:nvPr/>
        </p:nvSpPr>
        <p:spPr>
          <a:xfrm>
            <a:off x="6324600" y="2209800"/>
            <a:ext cx="3962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sz="2000" dirty="0">
                <a:solidFill>
                  <a:prstClr val="white"/>
                </a:solidFill>
                <a:latin typeface="Gill Sans MT"/>
              </a:rPr>
              <a:t>Teach Back Question Card #2</a:t>
            </a:r>
          </a:p>
        </p:txBody>
      </p:sp>
    </p:spTree>
    <p:extLst>
      <p:ext uri="{BB962C8B-B14F-4D97-AF65-F5344CB8AC3E}">
        <p14:creationId xmlns:p14="http://schemas.microsoft.com/office/powerpoint/2010/main" val="5284197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16380" y="205740"/>
            <a:ext cx="8923020" cy="1470660"/>
          </a:xfrm>
        </p:spPr>
        <p:txBody>
          <a:bodyPr>
            <a:normAutofit/>
          </a:bodyPr>
          <a:lstStyle/>
          <a:p>
            <a:pPr eaLnBrk="1" hangingPunct="1"/>
            <a:r>
              <a:rPr lang="en-US" sz="4400" b="1" dirty="0"/>
              <a:t>When “Teach Back” Is Especially Important:</a:t>
            </a:r>
          </a:p>
        </p:txBody>
      </p:sp>
      <p:sp>
        <p:nvSpPr>
          <p:cNvPr id="41987" name="Rectangle 3"/>
          <p:cNvSpPr>
            <a:spLocks noGrp="1" noChangeArrowheads="1"/>
          </p:cNvSpPr>
          <p:nvPr>
            <p:ph idx="1"/>
          </p:nvPr>
        </p:nvSpPr>
        <p:spPr>
          <a:xfrm>
            <a:off x="1668780" y="1981200"/>
            <a:ext cx="9578340" cy="4648200"/>
          </a:xfrm>
        </p:spPr>
        <p:txBody>
          <a:bodyPr/>
          <a:lstStyle/>
          <a:p>
            <a:pPr eaLnBrk="1" hangingPunct="1">
              <a:lnSpc>
                <a:spcPct val="90000"/>
              </a:lnSpc>
            </a:pPr>
            <a:r>
              <a:rPr lang="en-US" sz="2800" dirty="0"/>
              <a:t>New medications</a:t>
            </a:r>
          </a:p>
          <a:p>
            <a:pPr eaLnBrk="1" hangingPunct="1">
              <a:lnSpc>
                <a:spcPct val="90000"/>
              </a:lnSpc>
            </a:pPr>
            <a:r>
              <a:rPr lang="en-US" sz="2800" dirty="0"/>
              <a:t>A new diagnosis</a:t>
            </a:r>
          </a:p>
          <a:p>
            <a:pPr eaLnBrk="1" hangingPunct="1">
              <a:lnSpc>
                <a:spcPct val="90000"/>
              </a:lnSpc>
            </a:pPr>
            <a:r>
              <a:rPr lang="en-US" sz="2800" dirty="0"/>
              <a:t>Instructions for calling for help to BR</a:t>
            </a:r>
          </a:p>
          <a:p>
            <a:pPr eaLnBrk="1" hangingPunct="1">
              <a:lnSpc>
                <a:spcPct val="90000"/>
              </a:lnSpc>
            </a:pPr>
            <a:r>
              <a:rPr lang="en-US" sz="2800" dirty="0"/>
              <a:t>Instructions for self care </a:t>
            </a:r>
          </a:p>
          <a:p>
            <a:pPr lvl="1" eaLnBrk="1" hangingPunct="1">
              <a:lnSpc>
                <a:spcPct val="90000"/>
              </a:lnSpc>
            </a:pPr>
            <a:r>
              <a:rPr lang="en-US" sz="2000" dirty="0"/>
              <a:t>e.g. ask, “How can you stay safe from falling in the hospital?”</a:t>
            </a:r>
          </a:p>
          <a:p>
            <a:pPr eaLnBrk="1" hangingPunct="1">
              <a:lnSpc>
                <a:spcPct val="90000"/>
              </a:lnSpc>
            </a:pPr>
            <a:r>
              <a:rPr lang="en-US" sz="2800" dirty="0"/>
              <a:t>Patients are cautioned on how to prevent falls in the hospital</a:t>
            </a:r>
          </a:p>
          <a:p>
            <a:pPr lvl="1" eaLnBrk="1" hangingPunct="1">
              <a:lnSpc>
                <a:spcPct val="90000"/>
              </a:lnSpc>
            </a:pPr>
            <a:r>
              <a:rPr lang="en-US" sz="2000" dirty="0"/>
              <a:t>e.g. young male patients who suddenly have high doses of pain meds but want to toilet themselves.  Ask, “How will you best prevent yourself from falling when you are given this powerful drug for pain that is known to cause falls?”</a:t>
            </a:r>
          </a:p>
        </p:txBody>
      </p:sp>
    </p:spTree>
    <p:extLst>
      <p:ext uri="{BB962C8B-B14F-4D97-AF65-F5344CB8AC3E}">
        <p14:creationId xmlns:p14="http://schemas.microsoft.com/office/powerpoint/2010/main" val="24372502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144" y="350838"/>
            <a:ext cx="9997440" cy="1143000"/>
          </a:xfrm>
        </p:spPr>
        <p:txBody>
          <a:bodyPr>
            <a:normAutofit/>
          </a:bodyPr>
          <a:lstStyle/>
          <a:p>
            <a:pPr algn="ctr"/>
            <a:r>
              <a:rPr lang="en-US" sz="4400" b="1" dirty="0"/>
              <a:t>Ask Me 3</a:t>
            </a:r>
          </a:p>
        </p:txBody>
      </p:sp>
      <p:sp>
        <p:nvSpPr>
          <p:cNvPr id="3" name="Content Placeholder 2"/>
          <p:cNvSpPr>
            <a:spLocks noGrp="1"/>
          </p:cNvSpPr>
          <p:nvPr>
            <p:ph idx="1"/>
          </p:nvPr>
        </p:nvSpPr>
        <p:spPr>
          <a:xfrm>
            <a:off x="3692652" y="2769870"/>
            <a:ext cx="6440424" cy="1318260"/>
          </a:xfrm>
        </p:spPr>
        <p:txBody>
          <a:bodyPr/>
          <a:lstStyle/>
          <a:p>
            <a:r>
              <a:rPr lang="en-US" dirty="0"/>
              <a:t>Ask Me 3 materials are available at:  </a:t>
            </a:r>
          </a:p>
          <a:p>
            <a:pPr marL="0" indent="0">
              <a:buNone/>
            </a:pPr>
            <a:r>
              <a:rPr lang="en-US" dirty="0"/>
              <a:t>	</a:t>
            </a:r>
            <a:r>
              <a:rPr lang="en-US" dirty="0">
                <a:hlinkClick r:id="rId2"/>
              </a:rPr>
              <a:t>http://www.npsf.org/askme3/</a:t>
            </a:r>
            <a:r>
              <a:rPr lang="en-US" dirty="0"/>
              <a:t> </a:t>
            </a:r>
          </a:p>
        </p:txBody>
      </p:sp>
    </p:spTree>
    <p:extLst>
      <p:ext uri="{BB962C8B-B14F-4D97-AF65-F5344CB8AC3E}">
        <p14:creationId xmlns:p14="http://schemas.microsoft.com/office/powerpoint/2010/main" val="17699386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a:bodyPr>
          <a:lstStyle/>
          <a:p>
            <a:pPr eaLnBrk="1" hangingPunct="1"/>
            <a:r>
              <a:rPr lang="en-US" sz="4400" b="1" dirty="0"/>
              <a:t>Ask Me 3 – Adapted for Falls</a:t>
            </a:r>
          </a:p>
        </p:txBody>
      </p:sp>
      <p:sp>
        <p:nvSpPr>
          <p:cNvPr id="43011" name="Rectangle 3"/>
          <p:cNvSpPr>
            <a:spLocks noGrp="1" noChangeArrowheads="1"/>
          </p:cNvSpPr>
          <p:nvPr>
            <p:ph idx="1"/>
          </p:nvPr>
        </p:nvSpPr>
        <p:spPr>
          <a:xfrm>
            <a:off x="1914144" y="1288098"/>
            <a:ext cx="9515856" cy="5066982"/>
          </a:xfrm>
        </p:spPr>
        <p:txBody>
          <a:bodyPr/>
          <a:lstStyle/>
          <a:p>
            <a:pPr eaLnBrk="1" hangingPunct="1">
              <a:lnSpc>
                <a:spcPct val="90000"/>
              </a:lnSpc>
              <a:buFontTx/>
              <a:buNone/>
            </a:pPr>
            <a:r>
              <a:rPr lang="en-US" dirty="0"/>
              <a:t>How many patients understand what we teach them?</a:t>
            </a:r>
          </a:p>
          <a:p>
            <a:pPr eaLnBrk="1" hangingPunct="1">
              <a:lnSpc>
                <a:spcPct val="90000"/>
              </a:lnSpc>
            </a:pPr>
            <a:r>
              <a:rPr lang="en-US" dirty="0"/>
              <a:t>Teach patients with this format:</a:t>
            </a:r>
          </a:p>
          <a:p>
            <a:pPr lvl="1" eaLnBrk="1" hangingPunct="1">
              <a:lnSpc>
                <a:spcPct val="90000"/>
              </a:lnSpc>
            </a:pPr>
            <a:r>
              <a:rPr lang="en-US" sz="2400" dirty="0"/>
              <a:t>Their main problem putting them at fall risk</a:t>
            </a:r>
          </a:p>
          <a:p>
            <a:pPr lvl="1" eaLnBrk="1" hangingPunct="1">
              <a:lnSpc>
                <a:spcPct val="90000"/>
              </a:lnSpc>
            </a:pPr>
            <a:r>
              <a:rPr lang="en-US" sz="2400" dirty="0"/>
              <a:t>What they need to do to keep from falling in hospital</a:t>
            </a:r>
          </a:p>
          <a:p>
            <a:pPr lvl="1" eaLnBrk="1" hangingPunct="1">
              <a:lnSpc>
                <a:spcPct val="90000"/>
              </a:lnSpc>
            </a:pPr>
            <a:r>
              <a:rPr lang="en-US" sz="2400" dirty="0"/>
              <a:t>Why is it important for them to do this</a:t>
            </a:r>
          </a:p>
          <a:p>
            <a:pPr lvl="1" eaLnBrk="1" hangingPunct="1">
              <a:lnSpc>
                <a:spcPct val="90000"/>
              </a:lnSpc>
            </a:pPr>
            <a:endParaRPr lang="en-US" sz="2400" dirty="0"/>
          </a:p>
          <a:p>
            <a:pPr eaLnBrk="1" hangingPunct="1">
              <a:lnSpc>
                <a:spcPct val="90000"/>
              </a:lnSpc>
            </a:pPr>
            <a:r>
              <a:rPr lang="en-US" dirty="0"/>
              <a:t>Check the family‘s understanding: </a:t>
            </a:r>
          </a:p>
          <a:p>
            <a:pPr lvl="1" eaLnBrk="1" hangingPunct="1">
              <a:lnSpc>
                <a:spcPct val="90000"/>
              </a:lnSpc>
            </a:pPr>
            <a:r>
              <a:rPr lang="en-US" sz="2400" dirty="0"/>
              <a:t>What is the patient’s main problem?</a:t>
            </a:r>
          </a:p>
          <a:p>
            <a:pPr lvl="1" eaLnBrk="1" hangingPunct="1">
              <a:lnSpc>
                <a:spcPct val="90000"/>
              </a:lnSpc>
            </a:pPr>
            <a:r>
              <a:rPr lang="en-US" sz="2400" dirty="0"/>
              <a:t>What  can the patient to do to stay safe from falling in the hospital?</a:t>
            </a:r>
          </a:p>
          <a:p>
            <a:pPr lvl="1" eaLnBrk="1" hangingPunct="1">
              <a:lnSpc>
                <a:spcPct val="90000"/>
              </a:lnSpc>
            </a:pPr>
            <a:r>
              <a:rPr lang="en-US" sz="2400" dirty="0"/>
              <a:t>Why it is important for the patient to do this?</a:t>
            </a:r>
          </a:p>
        </p:txBody>
      </p:sp>
    </p:spTree>
    <p:extLst>
      <p:ext uri="{BB962C8B-B14F-4D97-AF65-F5344CB8AC3E}">
        <p14:creationId xmlns:p14="http://schemas.microsoft.com/office/powerpoint/2010/main" val="17048657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91748547"/>
              </p:ext>
            </p:extLst>
          </p:nvPr>
        </p:nvGraphicFramePr>
        <p:xfrm>
          <a:off x="1623061" y="533401"/>
          <a:ext cx="8983979" cy="6072504"/>
        </p:xfrm>
        <a:graphic>
          <a:graphicData uri="http://schemas.openxmlformats.org/presentationml/2006/ole">
            <mc:AlternateContent xmlns:mc="http://schemas.openxmlformats.org/markup-compatibility/2006">
              <mc:Choice xmlns:v="urn:schemas-microsoft-com:vml" Requires="v">
                <p:oleObj spid="_x0000_s2050" name="Document" r:id="rId3" imgW="5486400" imgH="3708400" progId="Word.Document.12">
                  <p:embed/>
                </p:oleObj>
              </mc:Choice>
              <mc:Fallback>
                <p:oleObj name="Document" r:id="rId3" imgW="5486400" imgH="3708400" progId="Word.Document.12">
                  <p:embed/>
                  <p:pic>
                    <p:nvPicPr>
                      <p:cNvPr id="2" name="Object 1"/>
                      <p:cNvPicPr/>
                      <p:nvPr/>
                    </p:nvPicPr>
                    <p:blipFill>
                      <a:blip r:embed="rId4"/>
                      <a:stretch>
                        <a:fillRect/>
                      </a:stretch>
                    </p:blipFill>
                    <p:spPr>
                      <a:xfrm>
                        <a:off x="1623061" y="533401"/>
                        <a:ext cx="8983979" cy="6072504"/>
                      </a:xfrm>
                      <a:prstGeom prst="rect">
                        <a:avLst/>
                      </a:prstGeom>
                    </p:spPr>
                  </p:pic>
                </p:oleObj>
              </mc:Fallback>
            </mc:AlternateContent>
          </a:graphicData>
        </a:graphic>
      </p:graphicFrame>
    </p:spTree>
    <p:extLst>
      <p:ext uri="{BB962C8B-B14F-4D97-AF65-F5344CB8AC3E}">
        <p14:creationId xmlns:p14="http://schemas.microsoft.com/office/powerpoint/2010/main" val="9208011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003736238"/>
              </p:ext>
            </p:extLst>
          </p:nvPr>
        </p:nvGraphicFramePr>
        <p:xfrm>
          <a:off x="1638444" y="289560"/>
          <a:ext cx="8732376" cy="6448212"/>
        </p:xfrm>
        <a:graphic>
          <a:graphicData uri="http://schemas.openxmlformats.org/presentationml/2006/ole">
            <mc:AlternateContent xmlns:mc="http://schemas.openxmlformats.org/markup-compatibility/2006">
              <mc:Choice xmlns:v="urn:schemas-microsoft-com:vml" Requires="v">
                <p:oleObj spid="_x0000_s3074" name="Document" r:id="rId3" imgW="5486400" imgH="4051300" progId="Word.Document.12">
                  <p:embed/>
                </p:oleObj>
              </mc:Choice>
              <mc:Fallback>
                <p:oleObj name="Document" r:id="rId3" imgW="5486400" imgH="4051300" progId="Word.Document.12">
                  <p:embed/>
                  <p:pic>
                    <p:nvPicPr>
                      <p:cNvPr id="3" name="Object 2"/>
                      <p:cNvPicPr/>
                      <p:nvPr/>
                    </p:nvPicPr>
                    <p:blipFill>
                      <a:blip r:embed="rId4"/>
                      <a:stretch>
                        <a:fillRect/>
                      </a:stretch>
                    </p:blipFill>
                    <p:spPr>
                      <a:xfrm>
                        <a:off x="1638444" y="289560"/>
                        <a:ext cx="8732376" cy="6448212"/>
                      </a:xfrm>
                      <a:prstGeom prst="rect">
                        <a:avLst/>
                      </a:prstGeom>
                    </p:spPr>
                  </p:pic>
                </p:oleObj>
              </mc:Fallback>
            </mc:AlternateContent>
          </a:graphicData>
        </a:graphic>
      </p:graphicFrame>
    </p:spTree>
    <p:extLst>
      <p:ext uri="{BB962C8B-B14F-4D97-AF65-F5344CB8AC3E}">
        <p14:creationId xmlns:p14="http://schemas.microsoft.com/office/powerpoint/2010/main" val="27821782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2565878" y="533400"/>
          <a:ext cx="6882923" cy="5942894"/>
        </p:xfrm>
        <a:graphic>
          <a:graphicData uri="http://schemas.openxmlformats.org/presentationml/2006/ole">
            <mc:AlternateContent xmlns:mc="http://schemas.openxmlformats.org/markup-compatibility/2006">
              <mc:Choice xmlns:v="urn:schemas-microsoft-com:vml" Requires="v">
                <p:oleObj spid="_x0000_s4098" name="Document" r:id="rId3" imgW="5486400" imgH="4737100" progId="Word.Document.12">
                  <p:embed/>
                </p:oleObj>
              </mc:Choice>
              <mc:Fallback>
                <p:oleObj name="Document" r:id="rId3" imgW="5486400" imgH="4737100" progId="Word.Document.12">
                  <p:embed/>
                  <p:pic>
                    <p:nvPicPr>
                      <p:cNvPr id="2" name="Object 1"/>
                      <p:cNvPicPr/>
                      <p:nvPr/>
                    </p:nvPicPr>
                    <p:blipFill>
                      <a:blip r:embed="rId4"/>
                      <a:stretch>
                        <a:fillRect/>
                      </a:stretch>
                    </p:blipFill>
                    <p:spPr>
                      <a:xfrm>
                        <a:off x="2565878" y="533400"/>
                        <a:ext cx="6882923" cy="5942894"/>
                      </a:xfrm>
                      <a:prstGeom prst="rect">
                        <a:avLst/>
                      </a:prstGeom>
                    </p:spPr>
                  </p:pic>
                </p:oleObj>
              </mc:Fallback>
            </mc:AlternateContent>
          </a:graphicData>
        </a:graphic>
      </p:graphicFrame>
    </p:spTree>
    <p:extLst>
      <p:ext uri="{BB962C8B-B14F-4D97-AF65-F5344CB8AC3E}">
        <p14:creationId xmlns:p14="http://schemas.microsoft.com/office/powerpoint/2010/main" val="2853910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C5411-5DCC-0848-B791-057A8F99D921}"/>
              </a:ext>
            </a:extLst>
          </p:cNvPr>
          <p:cNvSpPr>
            <a:spLocks noGrp="1"/>
          </p:cNvSpPr>
          <p:nvPr>
            <p:ph type="title"/>
          </p:nvPr>
        </p:nvSpPr>
        <p:spPr/>
        <p:txBody>
          <a:bodyPr/>
          <a:lstStyle/>
          <a:p>
            <a:r>
              <a:rPr lang="en-US" dirty="0"/>
              <a:t>What is NOT a Fall:</a:t>
            </a:r>
          </a:p>
        </p:txBody>
      </p:sp>
      <p:sp>
        <p:nvSpPr>
          <p:cNvPr id="3" name="Content Placeholder 2">
            <a:extLst>
              <a:ext uri="{FF2B5EF4-FFF2-40B4-BE49-F238E27FC236}">
                <a16:creationId xmlns:a16="http://schemas.microsoft.com/office/drawing/2014/main" id="{7B3B46DD-6055-7342-9A5A-56CF1239C062}"/>
              </a:ext>
            </a:extLst>
          </p:cNvPr>
          <p:cNvSpPr>
            <a:spLocks noGrp="1"/>
          </p:cNvSpPr>
          <p:nvPr>
            <p:ph idx="1"/>
          </p:nvPr>
        </p:nvSpPr>
        <p:spPr/>
        <p:txBody>
          <a:bodyPr/>
          <a:lstStyle/>
          <a:p>
            <a:pPr lvl="0"/>
            <a:r>
              <a:rPr lang="en-US" sz="2800" dirty="0"/>
              <a:t>An assault that caused a fall. </a:t>
            </a:r>
          </a:p>
          <a:p>
            <a:pPr lvl="0"/>
            <a:r>
              <a:rPr lang="en-US" sz="2800" dirty="0"/>
              <a:t>A fall during a non-supervised therapeutic pass off the unit. </a:t>
            </a:r>
          </a:p>
          <a:p>
            <a:pPr lvl="0"/>
            <a:r>
              <a:rPr lang="en-US" sz="2800" dirty="0"/>
              <a:t>A patient is attempting to get up or is ambulating with assistance and is assisted back down to a chair or bed with control and intention </a:t>
            </a:r>
          </a:p>
          <a:p>
            <a:pPr lvl="0"/>
            <a:r>
              <a:rPr lang="en-US" sz="2800" dirty="0"/>
              <a:t>If a patient falls while in contact with a family member, and the family member falls, knocking the patient to the floor (external force)</a:t>
            </a:r>
          </a:p>
          <a:p>
            <a:pPr marL="0" indent="0">
              <a:buNone/>
            </a:pPr>
            <a:endParaRPr lang="en-US" dirty="0"/>
          </a:p>
        </p:txBody>
      </p:sp>
    </p:spTree>
    <p:extLst>
      <p:ext uri="{BB962C8B-B14F-4D97-AF65-F5344CB8AC3E}">
        <p14:creationId xmlns:p14="http://schemas.microsoft.com/office/powerpoint/2010/main" val="121668116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 </a:t>
            </a:r>
            <a:r>
              <a:rPr lang="en-US" sz="4400" b="1" dirty="0"/>
              <a:t>Teaching:  After a Fall</a:t>
            </a:r>
            <a:endParaRPr lang="en-US" b="1" dirty="0"/>
          </a:p>
        </p:txBody>
      </p:sp>
      <p:sp>
        <p:nvSpPr>
          <p:cNvPr id="5" name="Content Placeholder 4"/>
          <p:cNvSpPr>
            <a:spLocks noGrp="1"/>
          </p:cNvSpPr>
          <p:nvPr>
            <p:ph idx="1"/>
          </p:nvPr>
        </p:nvSpPr>
        <p:spPr>
          <a:xfrm>
            <a:off x="1914144" y="1813560"/>
            <a:ext cx="9997440" cy="4434840"/>
          </a:xfrm>
        </p:spPr>
        <p:txBody>
          <a:bodyPr/>
          <a:lstStyle/>
          <a:p>
            <a:pPr>
              <a:spcBef>
                <a:spcPts val="800"/>
              </a:spcBef>
            </a:pPr>
            <a:r>
              <a:rPr lang="en-US" dirty="0"/>
              <a:t>Reframe patient education curricula to include "what happens after a fall".</a:t>
            </a:r>
          </a:p>
          <a:p>
            <a:pPr>
              <a:spcBef>
                <a:spcPts val="800"/>
              </a:spcBef>
            </a:pPr>
            <a:r>
              <a:rPr lang="en-US" dirty="0"/>
              <a:t>What can we learn from this event?</a:t>
            </a:r>
          </a:p>
          <a:p>
            <a:pPr>
              <a:spcBef>
                <a:spcPts val="800"/>
              </a:spcBef>
            </a:pPr>
            <a:r>
              <a:rPr lang="en-US" dirty="0"/>
              <a:t>How can we work together to prevent this again?</a:t>
            </a:r>
          </a:p>
        </p:txBody>
      </p:sp>
    </p:spTree>
    <p:extLst>
      <p:ext uri="{BB962C8B-B14F-4D97-AF65-F5344CB8AC3E}">
        <p14:creationId xmlns:p14="http://schemas.microsoft.com/office/powerpoint/2010/main" val="13908162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Evaluating Your Teaching </a:t>
            </a:r>
          </a:p>
        </p:txBody>
      </p:sp>
      <p:sp>
        <p:nvSpPr>
          <p:cNvPr id="3" name="Content Placeholder 2"/>
          <p:cNvSpPr>
            <a:spLocks noGrp="1"/>
          </p:cNvSpPr>
          <p:nvPr>
            <p:ph idx="1"/>
          </p:nvPr>
        </p:nvSpPr>
        <p:spPr/>
        <p:txBody>
          <a:bodyPr>
            <a:normAutofit/>
          </a:bodyPr>
          <a:lstStyle/>
          <a:p>
            <a:r>
              <a:rPr lang="en-US" dirty="0"/>
              <a:t>A one time test of knowledge  - is that enough?  </a:t>
            </a:r>
          </a:p>
          <a:p>
            <a:r>
              <a:rPr lang="en-US" dirty="0"/>
              <a:t>Do you teach a diabetic patient how to manage diabetes one time?</a:t>
            </a:r>
          </a:p>
          <a:p>
            <a:r>
              <a:rPr lang="en-US" dirty="0"/>
              <a:t>Isn’t fall risk management complex?</a:t>
            </a:r>
          </a:p>
          <a:p>
            <a:r>
              <a:rPr lang="en-US" dirty="0"/>
              <a:t>Why did we start using “non-compliance?”</a:t>
            </a:r>
          </a:p>
          <a:p>
            <a:r>
              <a:rPr lang="en-US" dirty="0"/>
              <a:t>I can teach a Stroke Patient how to safely transfer – Why?  But how you teach a right brain CVA is different than a left brain CVA</a:t>
            </a:r>
          </a:p>
          <a:p>
            <a:pPr lvl="1"/>
            <a:r>
              <a:rPr lang="en-US" dirty="0">
                <a:solidFill>
                  <a:srgbClr val="0432FF"/>
                </a:solidFill>
              </a:rPr>
              <a:t>Right???   </a:t>
            </a:r>
          </a:p>
        </p:txBody>
      </p:sp>
    </p:spTree>
    <p:extLst>
      <p:ext uri="{BB962C8B-B14F-4D97-AF65-F5344CB8AC3E}">
        <p14:creationId xmlns:p14="http://schemas.microsoft.com/office/powerpoint/2010/main" val="404396566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190818"/>
            <a:ext cx="8229600" cy="792162"/>
          </a:xfrm>
        </p:spPr>
        <p:txBody>
          <a:bodyPr>
            <a:normAutofit/>
          </a:bodyPr>
          <a:lstStyle/>
          <a:p>
            <a:r>
              <a:rPr lang="en-US" b="1" dirty="0"/>
              <a:t>Patient Educational Materials</a:t>
            </a:r>
          </a:p>
        </p:txBody>
      </p:sp>
      <p:sp>
        <p:nvSpPr>
          <p:cNvPr id="7" name="Content Placeholder 6"/>
          <p:cNvSpPr>
            <a:spLocks noGrp="1"/>
          </p:cNvSpPr>
          <p:nvPr>
            <p:ph idx="1"/>
          </p:nvPr>
        </p:nvSpPr>
        <p:spPr>
          <a:xfrm>
            <a:off x="1493520" y="1066800"/>
            <a:ext cx="9220200" cy="5661660"/>
          </a:xfrm>
        </p:spPr>
        <p:txBody>
          <a:bodyPr>
            <a:normAutofit fontScale="85000" lnSpcReduction="20000"/>
          </a:bodyPr>
          <a:lstStyle/>
          <a:p>
            <a:r>
              <a:rPr lang="en-US" dirty="0"/>
              <a:t>CDC STEADI</a:t>
            </a:r>
          </a:p>
          <a:p>
            <a:pPr lvl="1"/>
            <a:r>
              <a:rPr lang="en-US" dirty="0"/>
              <a:t>Staying Independent:  Are you at risk? (English)</a:t>
            </a:r>
          </a:p>
          <a:p>
            <a:pPr lvl="1"/>
            <a:r>
              <a:rPr lang="en-US" dirty="0"/>
              <a:t>What you can do to prevent falls (English, Spanish, Chinese)</a:t>
            </a:r>
          </a:p>
          <a:p>
            <a:pPr lvl="1"/>
            <a:r>
              <a:rPr lang="en-US" dirty="0"/>
              <a:t>Chair Risk Exercise (English, Spanish)</a:t>
            </a:r>
          </a:p>
          <a:p>
            <a:pPr lvl="1"/>
            <a:r>
              <a:rPr lang="en-US" dirty="0"/>
              <a:t>Postural Hypotension (English, Spanish)</a:t>
            </a:r>
          </a:p>
          <a:p>
            <a:pPr lvl="1"/>
            <a:r>
              <a:rPr lang="en-US" dirty="0"/>
              <a:t>Check for Safety Brochure (English, Spanish)</a:t>
            </a:r>
          </a:p>
          <a:p>
            <a:endParaRPr lang="en-US" dirty="0"/>
          </a:p>
          <a:p>
            <a:r>
              <a:rPr lang="en-US" dirty="0"/>
              <a:t>VA National Falls Toolkit / VISN 8 PSCI (Patient Safety Center of Inquiry)</a:t>
            </a:r>
          </a:p>
          <a:p>
            <a:pPr lvl="1"/>
            <a:r>
              <a:rPr lang="en-US" dirty="0"/>
              <a:t>Hip Protectors (video and brochure; </a:t>
            </a:r>
            <a:r>
              <a:rPr lang="en-US" dirty="0" err="1"/>
              <a:t>pts</a:t>
            </a:r>
            <a:r>
              <a:rPr lang="en-US" dirty="0"/>
              <a:t> and caregivers)</a:t>
            </a:r>
          </a:p>
          <a:p>
            <a:pPr lvl="1"/>
            <a:r>
              <a:rPr lang="en-US" dirty="0"/>
              <a:t>Osteoporosis and Men (video)</a:t>
            </a:r>
          </a:p>
          <a:p>
            <a:pPr lvl="1"/>
            <a:r>
              <a:rPr lang="en-US" dirty="0"/>
              <a:t>Blood Thinners:  What to do if you fall</a:t>
            </a:r>
          </a:p>
          <a:p>
            <a:pPr lvl="1"/>
            <a:r>
              <a:rPr lang="en-US" dirty="0"/>
              <a:t>What to do when you fall</a:t>
            </a:r>
          </a:p>
          <a:p>
            <a:pPr lvl="1"/>
            <a:r>
              <a:rPr lang="en-US" dirty="0"/>
              <a:t>Wall of Education Materials</a:t>
            </a:r>
          </a:p>
          <a:p>
            <a:pPr lvl="1"/>
            <a:r>
              <a:rPr lang="en-US" dirty="0"/>
              <a:t>Group Classes – How to fall and how to get up</a:t>
            </a:r>
          </a:p>
        </p:txBody>
      </p:sp>
    </p:spTree>
    <p:extLst>
      <p:ext uri="{BB962C8B-B14F-4D97-AF65-F5344CB8AC3E}">
        <p14:creationId xmlns:p14="http://schemas.microsoft.com/office/powerpoint/2010/main" val="7813630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733800" y="1600200"/>
            <a:ext cx="6019800" cy="369332"/>
          </a:xfrm>
          <a:prstGeom prst="rect">
            <a:avLst/>
          </a:prstGeom>
          <a:noFill/>
          <a:ln w="9525">
            <a:noFill/>
            <a:miter lim="800000"/>
            <a:headEnd/>
            <a:tailEnd/>
          </a:ln>
        </p:spPr>
        <p:txBody>
          <a:bodyPr wrap="square">
            <a:spAutoFit/>
          </a:bodyPr>
          <a:lstStyle/>
          <a:p>
            <a:pPr eaLnBrk="0" fontAlgn="base" hangingPunct="0">
              <a:spcBef>
                <a:spcPct val="0"/>
              </a:spcBef>
              <a:spcAft>
                <a:spcPct val="0"/>
              </a:spcAft>
            </a:pPr>
            <a:endParaRPr lang="en-US" b="1" dirty="0">
              <a:solidFill>
                <a:prstClr val="black"/>
              </a:solidFill>
              <a:latin typeface="Calibri" pitchFamily="34" charset="0"/>
            </a:endParaRPr>
          </a:p>
        </p:txBody>
      </p:sp>
      <p:sp>
        <p:nvSpPr>
          <p:cNvPr id="5123" name="Text Box 5"/>
          <p:cNvSpPr txBox="1">
            <a:spLocks noChangeArrowheads="1"/>
          </p:cNvSpPr>
          <p:nvPr/>
        </p:nvSpPr>
        <p:spPr bwMode="auto">
          <a:xfrm>
            <a:off x="1981200" y="457201"/>
            <a:ext cx="7772400" cy="769441"/>
          </a:xfrm>
          <a:prstGeom prst="rect">
            <a:avLst/>
          </a:prstGeom>
          <a:noFill/>
          <a:ln w="9525">
            <a:noFill/>
            <a:miter lim="800000"/>
            <a:headEnd/>
            <a:tailEnd/>
          </a:ln>
        </p:spPr>
        <p:txBody>
          <a:bodyPr wrap="square">
            <a:spAutoFit/>
          </a:bodyPr>
          <a:lstStyle/>
          <a:p>
            <a:pPr eaLnBrk="0" fontAlgn="base" hangingPunct="0">
              <a:spcBef>
                <a:spcPct val="0"/>
              </a:spcBef>
              <a:spcAft>
                <a:spcPct val="0"/>
              </a:spcAft>
            </a:pPr>
            <a:endParaRPr lang="en-US" sz="4400" b="1" dirty="0">
              <a:solidFill>
                <a:srgbClr val="000099"/>
              </a:solidFill>
              <a:latin typeface="Calibri" pitchFamily="34" charset="0"/>
            </a:endParaRPr>
          </a:p>
        </p:txBody>
      </p:sp>
      <p:pic>
        <p:nvPicPr>
          <p:cNvPr id="5125" name="Picture 7" descr="BWH_logo"/>
          <p:cNvPicPr>
            <a:picLocks noChangeAspect="1" noChangeArrowheads="1"/>
          </p:cNvPicPr>
          <p:nvPr/>
        </p:nvPicPr>
        <p:blipFill>
          <a:blip r:embed="rId3" cstate="print"/>
          <a:srcRect/>
          <a:stretch>
            <a:fillRect/>
          </a:stretch>
        </p:blipFill>
        <p:spPr bwMode="auto">
          <a:xfrm>
            <a:off x="8763001" y="6248400"/>
            <a:ext cx="493713" cy="579438"/>
          </a:xfrm>
          <a:prstGeom prst="rect">
            <a:avLst/>
          </a:prstGeom>
          <a:noFill/>
          <a:ln w="9525">
            <a:noFill/>
            <a:miter lim="800000"/>
            <a:headEnd/>
            <a:tailEnd/>
          </a:ln>
        </p:spPr>
      </p:pic>
      <p:pic>
        <p:nvPicPr>
          <p:cNvPr id="5126" name="Picture 14" descr="phs logo"/>
          <p:cNvPicPr>
            <a:picLocks noChangeAspect="1" noChangeArrowheads="1"/>
          </p:cNvPicPr>
          <p:nvPr/>
        </p:nvPicPr>
        <p:blipFill>
          <a:blip r:embed="rId4" cstate="print"/>
          <a:srcRect/>
          <a:stretch>
            <a:fillRect/>
          </a:stretch>
        </p:blipFill>
        <p:spPr bwMode="auto">
          <a:xfrm>
            <a:off x="9369426" y="6248401"/>
            <a:ext cx="1298575" cy="576263"/>
          </a:xfrm>
          <a:prstGeom prst="rect">
            <a:avLst/>
          </a:prstGeom>
          <a:noFill/>
          <a:ln w="9525">
            <a:noFill/>
            <a:miter lim="800000"/>
            <a:headEnd/>
            <a:tailEnd/>
          </a:ln>
        </p:spPr>
      </p:pic>
      <p:pic>
        <p:nvPicPr>
          <p:cNvPr id="5127" name="Picture 15" descr="hms logo"/>
          <p:cNvPicPr>
            <a:picLocks noChangeAspect="1" noChangeArrowheads="1"/>
          </p:cNvPicPr>
          <p:nvPr/>
        </p:nvPicPr>
        <p:blipFill>
          <a:blip r:embed="rId5" cstate="print"/>
          <a:srcRect/>
          <a:stretch>
            <a:fillRect/>
          </a:stretch>
        </p:blipFill>
        <p:spPr bwMode="auto">
          <a:xfrm>
            <a:off x="8153400" y="6248400"/>
            <a:ext cx="552450" cy="571500"/>
          </a:xfrm>
          <a:prstGeom prst="rect">
            <a:avLst/>
          </a:prstGeom>
          <a:noFill/>
          <a:ln w="9525">
            <a:noFill/>
            <a:miter lim="800000"/>
            <a:headEnd/>
            <a:tailEnd/>
          </a:ln>
        </p:spPr>
      </p:pic>
      <p:pic>
        <p:nvPicPr>
          <p:cNvPr id="5128" name="Picture 1033" descr="walker_sm"/>
          <p:cNvPicPr>
            <a:picLocks noChangeAspect="1" noChangeArrowheads="1"/>
          </p:cNvPicPr>
          <p:nvPr/>
        </p:nvPicPr>
        <p:blipFill>
          <a:blip r:embed="rId6" cstate="print"/>
          <a:srcRect/>
          <a:stretch>
            <a:fillRect/>
          </a:stretch>
        </p:blipFill>
        <p:spPr bwMode="auto">
          <a:xfrm>
            <a:off x="2100859" y="1258887"/>
            <a:ext cx="8567141" cy="4694079"/>
          </a:xfrm>
          <a:prstGeom prst="rect">
            <a:avLst/>
          </a:prstGeom>
          <a:noFill/>
          <a:ln w="9525">
            <a:solidFill>
              <a:schemeClr val="tx1"/>
            </a:solidFill>
            <a:miter lim="800000"/>
            <a:headEnd/>
            <a:tailEnd/>
          </a:ln>
        </p:spPr>
      </p:pic>
      <p:sp>
        <p:nvSpPr>
          <p:cNvPr id="8" name="Title 7"/>
          <p:cNvSpPr>
            <a:spLocks noGrp="1"/>
          </p:cNvSpPr>
          <p:nvPr>
            <p:ph type="ctrTitle"/>
          </p:nvPr>
        </p:nvSpPr>
        <p:spPr>
          <a:xfrm>
            <a:off x="2209800" y="457201"/>
            <a:ext cx="7772400" cy="1470025"/>
          </a:xfrm>
        </p:spPr>
        <p:txBody>
          <a:bodyPr>
            <a:normAutofit/>
          </a:bodyPr>
          <a:lstStyle/>
          <a:p>
            <a:r>
              <a:rPr lang="en-US" b="1" dirty="0">
                <a:solidFill>
                  <a:srgbClr val="000099"/>
                </a:solidFill>
                <a:latin typeface="Calibri" pitchFamily="34" charset="0"/>
              </a:rPr>
              <a:t>Fall TIPS* Overview</a:t>
            </a:r>
            <a:br>
              <a:rPr lang="en-US" b="1" dirty="0">
                <a:solidFill>
                  <a:srgbClr val="000099"/>
                </a:solidFill>
                <a:latin typeface="Calibri" pitchFamily="34" charset="0"/>
              </a:rPr>
            </a:br>
            <a:endParaRPr lang="en-US" dirty="0"/>
          </a:p>
        </p:txBody>
      </p:sp>
      <p:sp>
        <p:nvSpPr>
          <p:cNvPr id="10" name="TextBox 9"/>
          <p:cNvSpPr txBox="1"/>
          <p:nvPr/>
        </p:nvSpPr>
        <p:spPr>
          <a:xfrm>
            <a:off x="2990849" y="6400799"/>
            <a:ext cx="5105400" cy="338554"/>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000099"/>
                </a:solidFill>
                <a:latin typeface="Calibri" pitchFamily="34" charset="0"/>
              </a:rPr>
              <a:t>*Tailoring Interventions for Patient Safety</a:t>
            </a:r>
            <a:endParaRPr lang="en-US" sz="1600" dirty="0">
              <a:solidFill>
                <a:prstClr val="black"/>
              </a:solidFill>
              <a:latin typeface="Times New Roman" pitchFamily="18" charset="0"/>
            </a:endParaRPr>
          </a:p>
        </p:txBody>
      </p:sp>
    </p:spTree>
    <p:extLst>
      <p:ext uri="{BB962C8B-B14F-4D97-AF65-F5344CB8AC3E}">
        <p14:creationId xmlns:p14="http://schemas.microsoft.com/office/powerpoint/2010/main" val="274443948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17674-A82B-48DA-889C-F05125ABE451}"/>
              </a:ext>
            </a:extLst>
          </p:cNvPr>
          <p:cNvSpPr>
            <a:spLocks noGrp="1"/>
          </p:cNvSpPr>
          <p:nvPr>
            <p:ph type="title"/>
          </p:nvPr>
        </p:nvSpPr>
        <p:spPr>
          <a:xfrm>
            <a:off x="1914144" y="274638"/>
            <a:ext cx="9997440" cy="1378902"/>
          </a:xfrm>
        </p:spPr>
        <p:txBody>
          <a:bodyPr>
            <a:normAutofit/>
          </a:bodyPr>
          <a:lstStyle/>
          <a:p>
            <a:r>
              <a:rPr lang="en-US" sz="4000" b="1" dirty="0"/>
              <a:t>The Fall TIPS Collaborative:  A Partnership for Spread</a:t>
            </a:r>
          </a:p>
        </p:txBody>
      </p:sp>
      <p:sp>
        <p:nvSpPr>
          <p:cNvPr id="3" name="Content Placeholder 2">
            <a:extLst>
              <a:ext uri="{FF2B5EF4-FFF2-40B4-BE49-F238E27FC236}">
                <a16:creationId xmlns:a16="http://schemas.microsoft.com/office/drawing/2014/main" id="{E29A1059-B89C-42A4-86E8-CF8B951067E8}"/>
              </a:ext>
            </a:extLst>
          </p:cNvPr>
          <p:cNvSpPr>
            <a:spLocks noGrp="1"/>
          </p:cNvSpPr>
          <p:nvPr>
            <p:ph idx="1"/>
          </p:nvPr>
        </p:nvSpPr>
        <p:spPr>
          <a:xfrm>
            <a:off x="1914144" y="1705987"/>
            <a:ext cx="9523476" cy="3006871"/>
          </a:xfrm>
        </p:spPr>
        <p:txBody>
          <a:bodyPr>
            <a:normAutofit/>
          </a:bodyPr>
          <a:lstStyle/>
          <a:p>
            <a:r>
              <a:rPr lang="en-US" sz="2400" dirty="0"/>
              <a:t>Fall TIPS Toolkit: suite of tools available to promote adoption and use by diverse hospitals</a:t>
            </a:r>
          </a:p>
          <a:p>
            <a:pPr lvl="1"/>
            <a:r>
              <a:rPr lang="en-US" sz="2400" dirty="0"/>
              <a:t>Based on over a decade of research and practice</a:t>
            </a:r>
          </a:p>
          <a:p>
            <a:pPr lvl="1"/>
            <a:r>
              <a:rPr lang="en-US" sz="2400" dirty="0"/>
              <a:t>Supports efficient implementation</a:t>
            </a:r>
          </a:p>
          <a:p>
            <a:pPr lvl="1"/>
            <a:r>
              <a:rPr lang="en-US" sz="2400" dirty="0"/>
              <a:t>Foundation for an effective and sustainable fall prevention program</a:t>
            </a:r>
          </a:p>
          <a:p>
            <a:r>
              <a:rPr lang="en-US" sz="2400" dirty="0"/>
              <a:t>The Fall TIPS toolkit used in more than 125 hospitals in the United States, Canada, China, and Taiwan</a:t>
            </a:r>
          </a:p>
        </p:txBody>
      </p:sp>
      <p:sp>
        <p:nvSpPr>
          <p:cNvPr id="4" name="TextBox 3">
            <a:extLst>
              <a:ext uri="{FF2B5EF4-FFF2-40B4-BE49-F238E27FC236}">
                <a16:creationId xmlns:a16="http://schemas.microsoft.com/office/drawing/2014/main" id="{ABACEE69-4EFA-4207-93A2-905491C35EF9}"/>
              </a:ext>
            </a:extLst>
          </p:cNvPr>
          <p:cNvSpPr txBox="1"/>
          <p:nvPr/>
        </p:nvSpPr>
        <p:spPr>
          <a:xfrm>
            <a:off x="6266688" y="5534653"/>
            <a:ext cx="5638800" cy="369332"/>
          </a:xfrm>
          <a:prstGeom prst="rect">
            <a:avLst/>
          </a:prstGeom>
          <a:solidFill>
            <a:schemeClr val="tx2">
              <a:lumMod val="20000"/>
              <a:lumOff val="80000"/>
            </a:schemeClr>
          </a:solidFill>
        </p:spPr>
        <p:txBody>
          <a:bodyPr wrap="square" rtlCol="0">
            <a:spAutoFit/>
          </a:bodyPr>
          <a:lstStyle/>
          <a:p>
            <a:pPr algn="ctr" eaLnBrk="0" fontAlgn="base" hangingPunct="0">
              <a:spcBef>
                <a:spcPct val="0"/>
              </a:spcBef>
              <a:spcAft>
                <a:spcPct val="0"/>
              </a:spcAft>
            </a:pPr>
            <a:r>
              <a:rPr lang="en-US" b="1" dirty="0">
                <a:solidFill>
                  <a:prstClr val="black"/>
                </a:solidFill>
                <a:latin typeface="Times New Roman" pitchFamily="18" charset="0"/>
              </a:rPr>
              <a:t>Visit the Fall TIPS Website: </a:t>
            </a:r>
            <a:r>
              <a:rPr lang="en-US" b="1" dirty="0">
                <a:solidFill>
                  <a:prstClr val="black"/>
                </a:solidFill>
                <a:latin typeface="Times New Roman" pitchFamily="18" charset="0"/>
                <a:hlinkClick r:id="rId2"/>
              </a:rPr>
              <a:t>www.FallTIPS.org</a:t>
            </a:r>
            <a:r>
              <a:rPr lang="en-US" b="1" dirty="0">
                <a:solidFill>
                  <a:prstClr val="black"/>
                </a:solidFill>
                <a:latin typeface="Times New Roman" pitchFamily="18" charset="0"/>
              </a:rPr>
              <a:t> </a:t>
            </a:r>
          </a:p>
        </p:txBody>
      </p:sp>
      <p:pic>
        <p:nvPicPr>
          <p:cNvPr id="5" name="Picture 4">
            <a:extLst>
              <a:ext uri="{FF2B5EF4-FFF2-40B4-BE49-F238E27FC236}">
                <a16:creationId xmlns:a16="http://schemas.microsoft.com/office/drawing/2014/main" id="{2BD3410A-1279-4D7D-B979-A33AEB1C80B5}"/>
              </a:ext>
            </a:extLst>
          </p:cNvPr>
          <p:cNvPicPr>
            <a:picLocks noChangeAspect="1"/>
          </p:cNvPicPr>
          <p:nvPr/>
        </p:nvPicPr>
        <p:blipFill>
          <a:blip r:embed="rId3"/>
          <a:stretch>
            <a:fillRect/>
          </a:stretch>
        </p:blipFill>
        <p:spPr>
          <a:xfrm>
            <a:off x="2377440" y="4765305"/>
            <a:ext cx="3505200" cy="1908029"/>
          </a:xfrm>
          <a:prstGeom prst="rect">
            <a:avLst/>
          </a:prstGeom>
        </p:spPr>
      </p:pic>
    </p:spTree>
    <p:extLst>
      <p:ext uri="{BB962C8B-B14F-4D97-AF65-F5344CB8AC3E}">
        <p14:creationId xmlns:p14="http://schemas.microsoft.com/office/powerpoint/2010/main" val="355404445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77024" y="228600"/>
            <a:ext cx="8972915" cy="1295402"/>
          </a:xfrm>
        </p:spPr>
        <p:txBody>
          <a:bodyPr>
            <a:noAutofit/>
          </a:bodyPr>
          <a:lstStyle/>
          <a:p>
            <a:r>
              <a:rPr lang="en-US" sz="5400" b="1" dirty="0">
                <a:cs typeface="Aparajita" pitchFamily="34" charset="0"/>
              </a:rPr>
              <a:t>Fall TIPS </a:t>
            </a:r>
            <a:r>
              <a:rPr lang="en-US" sz="4400" b="1" dirty="0">
                <a:cs typeface="Aparajita" pitchFamily="34" charset="0"/>
              </a:rPr>
              <a:t>(Tailoring Interventions for Patient Safety)   </a:t>
            </a:r>
            <a:endParaRPr lang="en-US" sz="4400" b="1" dirty="0"/>
          </a:p>
        </p:txBody>
      </p:sp>
      <p:sp>
        <p:nvSpPr>
          <p:cNvPr id="5123" name="Content Placeholder 2"/>
          <p:cNvSpPr>
            <a:spLocks noGrp="1"/>
          </p:cNvSpPr>
          <p:nvPr>
            <p:ph idx="1"/>
          </p:nvPr>
        </p:nvSpPr>
        <p:spPr>
          <a:xfrm>
            <a:off x="1977024" y="1821180"/>
            <a:ext cx="9392016" cy="3947159"/>
          </a:xfrm>
        </p:spPr>
        <p:txBody>
          <a:bodyPr>
            <a:normAutofit/>
          </a:bodyPr>
          <a:lstStyle/>
          <a:p>
            <a:pPr marL="82296" indent="0">
              <a:buNone/>
            </a:pPr>
            <a:r>
              <a:rPr lang="en-US" sz="2800" dirty="0"/>
              <a:t>Two year mixed methods study funded by Robert Wood Johnson Foundation:</a:t>
            </a:r>
          </a:p>
          <a:p>
            <a:pPr lvl="1"/>
            <a:r>
              <a:rPr lang="en-US" dirty="0"/>
              <a:t>Qualitative phase: </a:t>
            </a:r>
          </a:p>
          <a:p>
            <a:pPr lvl="2"/>
            <a:r>
              <a:rPr lang="en-US" sz="2000" dirty="0"/>
              <a:t>why hospitalized patients fall?</a:t>
            </a:r>
          </a:p>
          <a:p>
            <a:pPr lvl="2"/>
            <a:r>
              <a:rPr lang="en-US" sz="2000" dirty="0"/>
              <a:t>what interventions are effective and feasible in hospital settings?</a:t>
            </a:r>
          </a:p>
          <a:p>
            <a:pPr lvl="1"/>
            <a:r>
              <a:rPr lang="en-US" dirty="0"/>
              <a:t>Randomized control trial: to test a fall prevention toolkit designed to address issues identified during qualitative phase.</a:t>
            </a:r>
          </a:p>
        </p:txBody>
      </p:sp>
      <p:sp>
        <p:nvSpPr>
          <p:cNvPr id="6" name="TextBox 5"/>
          <p:cNvSpPr txBox="1"/>
          <p:nvPr/>
        </p:nvSpPr>
        <p:spPr>
          <a:xfrm>
            <a:off x="2324100" y="6260068"/>
            <a:ext cx="75438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eaLnBrk="0" fontAlgn="base" hangingPunct="0">
              <a:spcBef>
                <a:spcPct val="0"/>
              </a:spcBef>
              <a:spcAft>
                <a:spcPct val="0"/>
              </a:spcAft>
            </a:pPr>
            <a:r>
              <a:rPr lang="en-US" dirty="0">
                <a:solidFill>
                  <a:prstClr val="black"/>
                </a:solidFill>
                <a:latin typeface="Times New Roman" pitchFamily="18" charset="0"/>
              </a:rPr>
              <a:t>Supported by the Robert Wood Johnson Foundation, Dykes PI</a:t>
            </a:r>
          </a:p>
        </p:txBody>
      </p:sp>
    </p:spTree>
    <p:extLst>
      <p:ext uri="{BB962C8B-B14F-4D97-AF65-F5344CB8AC3E}">
        <p14:creationId xmlns:p14="http://schemas.microsoft.com/office/powerpoint/2010/main" val="40091757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p:txBody>
          <a:bodyPr/>
          <a:lstStyle/>
          <a:p>
            <a:pPr fontAlgn="base">
              <a:spcBef>
                <a:spcPct val="0"/>
              </a:spcBef>
              <a:spcAft>
                <a:spcPct val="0"/>
              </a:spcAft>
            </a:pPr>
            <a:endParaRPr lang="en-US">
              <a:solidFill>
                <a:srgbClr val="E4E9EF">
                  <a:shade val="50000"/>
                  <a:satMod val="200000"/>
                </a:srgbClr>
              </a:solidFill>
              <a:latin typeface="Times New Roman" pitchFamily="18" charset="0"/>
            </a:endParaRPr>
          </a:p>
          <a:p>
            <a:pPr fontAlgn="base">
              <a:spcBef>
                <a:spcPct val="0"/>
              </a:spcBef>
              <a:spcAft>
                <a:spcPct val="0"/>
              </a:spcAft>
            </a:pPr>
            <a:fld id="{A1A76844-EC6F-4889-87C2-A05A6D70D837}" type="slidenum">
              <a:rPr lang="en-US">
                <a:solidFill>
                  <a:srgbClr val="E4E9EF">
                    <a:shade val="50000"/>
                    <a:satMod val="200000"/>
                  </a:srgbClr>
                </a:solidFill>
                <a:latin typeface="Times New Roman" pitchFamily="18" charset="0"/>
              </a:rPr>
              <a:pPr fontAlgn="base">
                <a:spcBef>
                  <a:spcPct val="0"/>
                </a:spcBef>
                <a:spcAft>
                  <a:spcPct val="0"/>
                </a:spcAft>
              </a:pPr>
              <a:t>136</a:t>
            </a:fld>
            <a:endParaRPr lang="en-US">
              <a:solidFill>
                <a:srgbClr val="E4E9EF">
                  <a:shade val="50000"/>
                  <a:satMod val="200000"/>
                </a:srgbClr>
              </a:solidFill>
              <a:latin typeface="Times New Roman" pitchFamily="18" charset="0"/>
            </a:endParaRPr>
          </a:p>
        </p:txBody>
      </p:sp>
      <p:sp>
        <p:nvSpPr>
          <p:cNvPr id="7171" name="Text Box 4"/>
          <p:cNvSpPr txBox="1">
            <a:spLocks noChangeArrowheads="1"/>
          </p:cNvSpPr>
          <p:nvPr/>
        </p:nvSpPr>
        <p:spPr bwMode="auto">
          <a:xfrm>
            <a:off x="1812926" y="60325"/>
            <a:ext cx="184731"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n-US">
              <a:solidFill>
                <a:prstClr val="black"/>
              </a:solidFill>
              <a:latin typeface="Calibri" pitchFamily="34" charset="0"/>
            </a:endParaRPr>
          </a:p>
        </p:txBody>
      </p:sp>
      <p:sp>
        <p:nvSpPr>
          <p:cNvPr id="7172" name="Text Box 5"/>
          <p:cNvSpPr txBox="1">
            <a:spLocks noChangeArrowheads="1"/>
          </p:cNvSpPr>
          <p:nvPr/>
        </p:nvSpPr>
        <p:spPr bwMode="auto">
          <a:xfrm>
            <a:off x="1524000" y="228601"/>
            <a:ext cx="9960864" cy="769441"/>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US" sz="4400" b="1" dirty="0">
                <a:solidFill>
                  <a:schemeClr val="tx2"/>
                </a:solidFill>
                <a:effectLst>
                  <a:outerShdw blurRad="38100" dist="38100" dir="2700000" algn="tl">
                    <a:srgbClr val="000000">
                      <a:alpha val="43137"/>
                    </a:srgbClr>
                  </a:outerShdw>
                </a:effectLst>
                <a:latin typeface="Gill Sans MT"/>
              </a:rPr>
              <a:t>The Fall TIPS Toolkit Requirements</a:t>
            </a:r>
            <a:endParaRPr lang="en-US" sz="3200" b="1" dirty="0">
              <a:solidFill>
                <a:schemeClr val="tx2"/>
              </a:solidFill>
              <a:effectLst>
                <a:outerShdw blurRad="38100" dist="38100" dir="2700000" algn="tl">
                  <a:srgbClr val="000000">
                    <a:alpha val="43137"/>
                  </a:srgbClr>
                </a:outerShdw>
              </a:effectLst>
              <a:latin typeface="Gill Sans MT"/>
            </a:endParaRPr>
          </a:p>
        </p:txBody>
      </p:sp>
      <p:pic>
        <p:nvPicPr>
          <p:cNvPr id="7173" name="Picture 8" descr="fall tips themes"/>
          <p:cNvPicPr>
            <a:picLocks noChangeAspect="1" noChangeArrowheads="1"/>
          </p:cNvPicPr>
          <p:nvPr/>
        </p:nvPicPr>
        <p:blipFill>
          <a:blip r:embed="rId3" cstate="print"/>
          <a:srcRect/>
          <a:stretch>
            <a:fillRect/>
          </a:stretch>
        </p:blipFill>
        <p:spPr bwMode="auto">
          <a:xfrm>
            <a:off x="2667000" y="1052116"/>
            <a:ext cx="7520940" cy="5353446"/>
          </a:xfrm>
          <a:prstGeom prst="rect">
            <a:avLst/>
          </a:prstGeom>
          <a:noFill/>
          <a:ln w="9525">
            <a:noFill/>
            <a:miter lim="800000"/>
            <a:headEnd/>
            <a:tailEnd/>
          </a:ln>
        </p:spPr>
      </p:pic>
    </p:spTree>
    <p:extLst>
      <p:ext uri="{BB962C8B-B14F-4D97-AF65-F5344CB8AC3E}">
        <p14:creationId xmlns:p14="http://schemas.microsoft.com/office/powerpoint/2010/main" val="2319669400"/>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4"/>
          <p:cNvSpPr txBox="1">
            <a:spLocks noChangeArrowheads="1"/>
          </p:cNvSpPr>
          <p:nvPr/>
        </p:nvSpPr>
        <p:spPr bwMode="auto">
          <a:xfrm>
            <a:off x="1812926" y="60325"/>
            <a:ext cx="184731"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n-US">
              <a:solidFill>
                <a:prstClr val="black"/>
              </a:solidFill>
              <a:latin typeface="Calibri" pitchFamily="34" charset="0"/>
            </a:endParaRPr>
          </a:p>
        </p:txBody>
      </p:sp>
      <p:grpSp>
        <p:nvGrpSpPr>
          <p:cNvPr id="3" name="Group 2">
            <a:extLst>
              <a:ext uri="{FF2B5EF4-FFF2-40B4-BE49-F238E27FC236}">
                <a16:creationId xmlns:a16="http://schemas.microsoft.com/office/drawing/2014/main" id="{555D2593-2BCE-48C3-96DD-0074CC3C9A03}"/>
              </a:ext>
            </a:extLst>
          </p:cNvPr>
          <p:cNvGrpSpPr/>
          <p:nvPr/>
        </p:nvGrpSpPr>
        <p:grpSpPr>
          <a:xfrm>
            <a:off x="1730532" y="1506874"/>
            <a:ext cx="9920448" cy="4763115"/>
            <a:chOff x="1600992" y="1691025"/>
            <a:chExt cx="9920448" cy="4763115"/>
          </a:xfrm>
        </p:grpSpPr>
        <p:pic>
          <p:nvPicPr>
            <p:cNvPr id="8197" name="Picture 2" descr="Fall TIPS UI"/>
            <p:cNvPicPr>
              <a:picLocks noChangeAspect="1" noChangeArrowheads="1"/>
            </p:cNvPicPr>
            <p:nvPr/>
          </p:nvPicPr>
          <p:blipFill>
            <a:blip r:embed="rId3" cstate="print"/>
            <a:srcRect/>
            <a:stretch>
              <a:fillRect/>
            </a:stretch>
          </p:blipFill>
          <p:spPr bwMode="auto">
            <a:xfrm>
              <a:off x="1600992" y="1691025"/>
              <a:ext cx="9920448" cy="4763114"/>
            </a:xfrm>
            <a:prstGeom prst="rect">
              <a:avLst/>
            </a:prstGeom>
            <a:noFill/>
            <a:ln w="9525">
              <a:solidFill>
                <a:schemeClr val="tx1"/>
              </a:solidFill>
              <a:miter lim="800000"/>
              <a:headEnd/>
              <a:tailEnd/>
            </a:ln>
          </p:spPr>
        </p:pic>
        <p:sp>
          <p:nvSpPr>
            <p:cNvPr id="105475" name="Text Box 3"/>
            <p:cNvSpPr txBox="1">
              <a:spLocks noChangeArrowheads="1"/>
            </p:cNvSpPr>
            <p:nvPr/>
          </p:nvSpPr>
          <p:spPr bwMode="auto">
            <a:xfrm>
              <a:off x="1600993" y="2328285"/>
              <a:ext cx="4853148" cy="4125855"/>
            </a:xfrm>
            <a:prstGeom prst="rect">
              <a:avLst/>
            </a:prstGeom>
            <a:solidFill>
              <a:srgbClr val="99CCFF">
                <a:alpha val="16862"/>
              </a:srgbClr>
            </a:solidFill>
            <a:ln w="28575">
              <a:solidFill>
                <a:srgbClr val="000099"/>
              </a:solidFill>
              <a:miter lim="800000"/>
              <a:headEnd/>
              <a:tailEnd/>
            </a:ln>
          </p:spPr>
          <p:txBody>
            <a:bodyPr/>
            <a:lstStyle/>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ts val="1800"/>
                </a:spcBef>
                <a:spcAft>
                  <a:spcPct val="0"/>
                </a:spcAft>
              </a:pPr>
              <a:br>
                <a:rPr lang="en-US" sz="2400" dirty="0">
                  <a:solidFill>
                    <a:srgbClr val="000099"/>
                  </a:solidFill>
                  <a:latin typeface="Calibri" pitchFamily="34" charset="0"/>
                </a:rPr>
              </a:br>
              <a:r>
                <a:rPr lang="en-US" sz="2400" dirty="0">
                  <a:solidFill>
                    <a:srgbClr val="000099"/>
                  </a:solidFill>
                  <a:latin typeface="Calibri" pitchFamily="34" charset="0"/>
                </a:rPr>
                <a:t>	</a:t>
              </a:r>
            </a:p>
            <a:p>
              <a:pPr eaLnBrk="0" fontAlgn="base" hangingPunct="0">
                <a:spcBef>
                  <a:spcPct val="50000"/>
                </a:spcBef>
                <a:spcAft>
                  <a:spcPct val="0"/>
                </a:spcAft>
              </a:pPr>
              <a:r>
                <a:rPr lang="en-US" sz="2400" dirty="0">
                  <a:solidFill>
                    <a:srgbClr val="000099"/>
                  </a:solidFill>
                  <a:latin typeface="Calibri" pitchFamily="34" charset="0"/>
                </a:rPr>
                <a:t>	Fall risk assessment</a:t>
              </a:r>
            </a:p>
          </p:txBody>
        </p:sp>
        <p:sp>
          <p:nvSpPr>
            <p:cNvPr id="105476" name="Text Box 4"/>
            <p:cNvSpPr txBox="1">
              <a:spLocks noChangeArrowheads="1"/>
            </p:cNvSpPr>
            <p:nvPr/>
          </p:nvSpPr>
          <p:spPr bwMode="auto">
            <a:xfrm>
              <a:off x="6454141" y="2328284"/>
              <a:ext cx="5067299" cy="4125855"/>
            </a:xfrm>
            <a:prstGeom prst="rect">
              <a:avLst/>
            </a:prstGeom>
            <a:solidFill>
              <a:srgbClr val="666699">
                <a:alpha val="14117"/>
              </a:srgbClr>
            </a:solidFill>
            <a:ln w="28575">
              <a:solidFill>
                <a:srgbClr val="000099"/>
              </a:solidFill>
              <a:miter lim="800000"/>
              <a:headEnd/>
              <a:tailEnd/>
            </a:ln>
          </p:spPr>
          <p:txBody>
            <a:bodyPr/>
            <a:lstStyle/>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algn="ctr" eaLnBrk="0" fontAlgn="base" hangingPunct="0">
                <a:spcBef>
                  <a:spcPts val="1800"/>
                </a:spcBef>
                <a:spcAft>
                  <a:spcPct val="0"/>
                </a:spcAft>
              </a:pPr>
              <a:br>
                <a:rPr lang="en-US" sz="2400" dirty="0">
                  <a:solidFill>
                    <a:srgbClr val="000099"/>
                  </a:solidFill>
                  <a:latin typeface="Calibri" pitchFamily="34" charset="0"/>
                </a:rPr>
              </a:br>
              <a:endParaRPr lang="en-US" sz="2400" dirty="0">
                <a:solidFill>
                  <a:srgbClr val="000099"/>
                </a:solidFill>
                <a:latin typeface="Calibri" pitchFamily="34" charset="0"/>
              </a:endParaRPr>
            </a:p>
            <a:p>
              <a:pPr algn="ctr" eaLnBrk="0" fontAlgn="base" hangingPunct="0">
                <a:spcBef>
                  <a:spcPts val="1800"/>
                </a:spcBef>
                <a:spcAft>
                  <a:spcPct val="0"/>
                </a:spcAft>
              </a:pPr>
              <a:r>
                <a:rPr lang="en-US" sz="2400" dirty="0">
                  <a:solidFill>
                    <a:srgbClr val="000099"/>
                  </a:solidFill>
                  <a:latin typeface="Calibri" pitchFamily="34" charset="0"/>
                </a:rPr>
                <a:t>Tailored plan</a:t>
              </a:r>
            </a:p>
          </p:txBody>
        </p:sp>
      </p:grpSp>
      <p:sp>
        <p:nvSpPr>
          <p:cNvPr id="8" name="Text Box 5"/>
          <p:cNvSpPr txBox="1">
            <a:spLocks noChangeArrowheads="1"/>
          </p:cNvSpPr>
          <p:nvPr/>
        </p:nvSpPr>
        <p:spPr bwMode="auto">
          <a:xfrm>
            <a:off x="1524000" y="60324"/>
            <a:ext cx="9144000" cy="144655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US" sz="4400" b="1" dirty="0">
                <a:solidFill>
                  <a:schemeClr val="tx2"/>
                </a:solidFill>
                <a:latin typeface="Gill Sans MT"/>
              </a:rPr>
              <a:t>The Fall TIPS Toolkit: </a:t>
            </a:r>
          </a:p>
          <a:p>
            <a:pPr algn="ctr" eaLnBrk="0" fontAlgn="base" hangingPunct="0">
              <a:spcBef>
                <a:spcPct val="0"/>
              </a:spcBef>
              <a:spcAft>
                <a:spcPct val="0"/>
              </a:spcAft>
            </a:pPr>
            <a:r>
              <a:rPr lang="en-US" sz="4400" b="1" dirty="0">
                <a:solidFill>
                  <a:schemeClr val="tx2"/>
                </a:solidFill>
                <a:latin typeface="Gill Sans MT"/>
              </a:rPr>
              <a:t>Fall Risk Assessment/Tailored Plan</a:t>
            </a:r>
            <a:endParaRPr lang="en-US" sz="2400" dirty="0">
              <a:solidFill>
                <a:prstClr val="black"/>
              </a:solidFill>
              <a:effectLst>
                <a:outerShdw blurRad="38100" dist="38100" dir="2700000" algn="tl">
                  <a:srgbClr val="000000">
                    <a:alpha val="43137"/>
                  </a:srgbClr>
                </a:outerShdw>
              </a:effectLst>
              <a:latin typeface="Gill Sans MT"/>
            </a:endParaRPr>
          </a:p>
        </p:txBody>
      </p:sp>
    </p:spTree>
    <p:extLst>
      <p:ext uri="{BB962C8B-B14F-4D97-AF65-F5344CB8AC3E}">
        <p14:creationId xmlns:p14="http://schemas.microsoft.com/office/powerpoint/2010/main" val="2139189272"/>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4"/>
          <p:cNvSpPr txBox="1">
            <a:spLocks noChangeArrowheads="1"/>
          </p:cNvSpPr>
          <p:nvPr/>
        </p:nvSpPr>
        <p:spPr bwMode="auto">
          <a:xfrm>
            <a:off x="1812926" y="60325"/>
            <a:ext cx="184731"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n-US">
              <a:solidFill>
                <a:prstClr val="black"/>
              </a:solidFill>
              <a:latin typeface="Calibri" pitchFamily="34" charset="0"/>
            </a:endParaRPr>
          </a:p>
        </p:txBody>
      </p:sp>
      <p:pic>
        <p:nvPicPr>
          <p:cNvPr id="9221" name="Picture 8" descr="Fall Tips Bedposter"/>
          <p:cNvPicPr>
            <a:picLocks noChangeAspect="1" noChangeArrowheads="1"/>
          </p:cNvPicPr>
          <p:nvPr/>
        </p:nvPicPr>
        <p:blipFill>
          <a:blip r:embed="rId3" cstate="print"/>
          <a:srcRect/>
          <a:stretch>
            <a:fillRect/>
          </a:stretch>
        </p:blipFill>
        <p:spPr bwMode="auto">
          <a:xfrm>
            <a:off x="3505200" y="436324"/>
            <a:ext cx="5638800" cy="595925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23611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2"/>
          </p:nvPr>
        </p:nvSpPr>
        <p:spPr>
          <a:xfrm>
            <a:off x="8077200" y="6445251"/>
            <a:ext cx="2133600" cy="365125"/>
          </a:xfrm>
        </p:spPr>
        <p:txBody>
          <a:bodyPr/>
          <a:lstStyle/>
          <a:p>
            <a:pPr fontAlgn="base">
              <a:spcBef>
                <a:spcPct val="0"/>
              </a:spcBef>
              <a:spcAft>
                <a:spcPct val="0"/>
              </a:spcAft>
            </a:pPr>
            <a:endParaRPr lang="en-US">
              <a:solidFill>
                <a:srgbClr val="E4E9EF">
                  <a:shade val="50000"/>
                  <a:satMod val="200000"/>
                </a:srgbClr>
              </a:solidFill>
              <a:latin typeface="Times New Roman" pitchFamily="18" charset="0"/>
            </a:endParaRPr>
          </a:p>
          <a:p>
            <a:pPr fontAlgn="base">
              <a:spcBef>
                <a:spcPct val="0"/>
              </a:spcBef>
              <a:spcAft>
                <a:spcPct val="0"/>
              </a:spcAft>
            </a:pPr>
            <a:fld id="{D1284E67-7C67-4804-81DD-E3A046F4CE11}" type="slidenum">
              <a:rPr lang="en-US">
                <a:solidFill>
                  <a:srgbClr val="E4E9EF">
                    <a:shade val="50000"/>
                    <a:satMod val="200000"/>
                  </a:srgbClr>
                </a:solidFill>
                <a:latin typeface="Times New Roman" pitchFamily="18" charset="0"/>
              </a:rPr>
              <a:pPr fontAlgn="base">
                <a:spcBef>
                  <a:spcPct val="0"/>
                </a:spcBef>
                <a:spcAft>
                  <a:spcPct val="0"/>
                </a:spcAft>
              </a:pPr>
              <a:t>139</a:t>
            </a:fld>
            <a:endParaRPr lang="en-US">
              <a:solidFill>
                <a:srgbClr val="E4E9EF">
                  <a:shade val="50000"/>
                  <a:satMod val="200000"/>
                </a:srgbClr>
              </a:solidFill>
              <a:latin typeface="Times New Roman" pitchFamily="18" charset="0"/>
            </a:endParaRPr>
          </a:p>
        </p:txBody>
      </p:sp>
      <p:sp>
        <p:nvSpPr>
          <p:cNvPr id="12291" name="Line 2"/>
          <p:cNvSpPr>
            <a:spLocks noChangeShapeType="1"/>
          </p:cNvSpPr>
          <p:nvPr/>
        </p:nvSpPr>
        <p:spPr bwMode="auto">
          <a:xfrm>
            <a:off x="6019800" y="5975350"/>
            <a:ext cx="0" cy="457200"/>
          </a:xfrm>
          <a:prstGeom prst="line">
            <a:avLst/>
          </a:prstGeom>
          <a:noFill/>
          <a:ln w="28575">
            <a:solidFill>
              <a:srgbClr val="000099"/>
            </a:solidFill>
            <a:round/>
            <a:headEnd/>
            <a:tailEnd/>
          </a:ln>
        </p:spPr>
        <p:txBody>
          <a:bodyPr anchor="ctr">
            <a:spAutoFit/>
          </a:bodyP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12292" name="Rectangle 3"/>
          <p:cNvSpPr>
            <a:spLocks noChangeArrowheads="1"/>
          </p:cNvSpPr>
          <p:nvPr/>
        </p:nvSpPr>
        <p:spPr bwMode="auto">
          <a:xfrm>
            <a:off x="1600200" y="2857501"/>
            <a:ext cx="3352800" cy="974725"/>
          </a:xfrm>
          <a:prstGeom prst="rect">
            <a:avLst/>
          </a:prstGeom>
          <a:noFill/>
          <a:ln w="12700">
            <a:noFill/>
            <a:miter lim="800000"/>
            <a:headEnd/>
            <a:tailEnd/>
          </a:ln>
        </p:spPr>
        <p:txBody>
          <a:bodyPr lIns="63500" tIns="25400" rIns="63500" bIns="25400">
            <a:spAutoFit/>
          </a:bodyPr>
          <a:lstStyle/>
          <a:p>
            <a:pPr algn="ctr" eaLnBrk="0" fontAlgn="base" hangingPunct="0">
              <a:spcBef>
                <a:spcPct val="0"/>
              </a:spcBef>
              <a:spcAft>
                <a:spcPct val="0"/>
              </a:spcAft>
            </a:pPr>
            <a:r>
              <a:rPr lang="en-US" sz="2000" b="1">
                <a:solidFill>
                  <a:prstClr val="black"/>
                </a:solidFill>
                <a:latin typeface="Calibri" pitchFamily="34" charset="0"/>
              </a:rPr>
              <a:t>There were fewer falls in intervention units than in control units</a:t>
            </a:r>
          </a:p>
        </p:txBody>
      </p:sp>
      <p:sp>
        <p:nvSpPr>
          <p:cNvPr id="12293" name="Line 5"/>
          <p:cNvSpPr>
            <a:spLocks noChangeShapeType="1"/>
          </p:cNvSpPr>
          <p:nvPr/>
        </p:nvSpPr>
        <p:spPr bwMode="auto">
          <a:xfrm>
            <a:off x="3733800" y="4070350"/>
            <a:ext cx="685800" cy="609600"/>
          </a:xfrm>
          <a:prstGeom prst="line">
            <a:avLst/>
          </a:prstGeom>
          <a:noFill/>
          <a:ln w="28575">
            <a:solidFill>
              <a:srgbClr val="000099"/>
            </a:solidFill>
            <a:round/>
            <a:headEnd/>
            <a:tailEnd/>
          </a:ln>
        </p:spPr>
        <p:txBody>
          <a:bodyPr anchor="ctr">
            <a:spAutoFit/>
          </a:bodyP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12294" name="Line 6"/>
          <p:cNvSpPr>
            <a:spLocks noChangeShapeType="1"/>
          </p:cNvSpPr>
          <p:nvPr/>
        </p:nvSpPr>
        <p:spPr bwMode="auto">
          <a:xfrm flipH="1">
            <a:off x="7467600" y="4070350"/>
            <a:ext cx="609600" cy="533400"/>
          </a:xfrm>
          <a:prstGeom prst="line">
            <a:avLst/>
          </a:prstGeom>
          <a:noFill/>
          <a:ln w="28575">
            <a:solidFill>
              <a:srgbClr val="000099"/>
            </a:solidFill>
            <a:round/>
            <a:headEnd/>
            <a:tailEnd/>
          </a:ln>
        </p:spPr>
        <p:txBody>
          <a:bodyPr anchor="ctr">
            <a:spAutoFit/>
          </a:bodyP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12295" name="Rectangle 8"/>
          <p:cNvSpPr>
            <a:spLocks noChangeArrowheads="1"/>
          </p:cNvSpPr>
          <p:nvPr/>
        </p:nvSpPr>
        <p:spPr bwMode="auto">
          <a:xfrm>
            <a:off x="4191000" y="6197600"/>
            <a:ext cx="3657600" cy="666750"/>
          </a:xfrm>
          <a:prstGeom prst="rect">
            <a:avLst/>
          </a:prstGeom>
          <a:solidFill>
            <a:schemeClr val="bg1"/>
          </a:solidFill>
          <a:ln w="12700">
            <a:noFill/>
            <a:miter lim="800000"/>
            <a:headEnd/>
            <a:tailEnd/>
          </a:ln>
        </p:spPr>
        <p:txBody>
          <a:bodyPr lIns="63500" tIns="25400" rIns="63500" bIns="25400">
            <a:spAutoFit/>
          </a:bodyPr>
          <a:lstStyle/>
          <a:p>
            <a:pPr algn="ctr" eaLnBrk="0" fontAlgn="base" hangingPunct="0">
              <a:spcBef>
                <a:spcPct val="0"/>
              </a:spcBef>
              <a:spcAft>
                <a:spcPct val="0"/>
              </a:spcAft>
            </a:pPr>
            <a:r>
              <a:rPr lang="en-US" sz="2000" b="1" dirty="0">
                <a:solidFill>
                  <a:prstClr val="black"/>
                </a:solidFill>
                <a:latin typeface="Calibri" pitchFamily="34" charset="0"/>
              </a:rPr>
              <a:t>No significant effect was noted in fall related injuries</a:t>
            </a:r>
          </a:p>
        </p:txBody>
      </p:sp>
      <p:sp>
        <p:nvSpPr>
          <p:cNvPr id="12296" name="Text Box 9"/>
          <p:cNvSpPr txBox="1">
            <a:spLocks noChangeArrowheads="1"/>
          </p:cNvSpPr>
          <p:nvPr/>
        </p:nvSpPr>
        <p:spPr bwMode="auto">
          <a:xfrm>
            <a:off x="1524000" y="1149966"/>
            <a:ext cx="4971254" cy="1169551"/>
          </a:xfrm>
          <a:prstGeom prst="rect">
            <a:avLst/>
          </a:prstGeom>
          <a:noFill/>
          <a:ln w="9525">
            <a:noFill/>
            <a:miter lim="800000"/>
            <a:headEnd/>
            <a:tailEnd/>
          </a:ln>
        </p:spPr>
        <p:txBody>
          <a:bodyPr wrap="square">
            <a:spAutoFit/>
          </a:bodyPr>
          <a:lstStyle/>
          <a:p>
            <a:pPr eaLnBrk="0" hangingPunct="0">
              <a:spcAft>
                <a:spcPts val="1200"/>
              </a:spcAft>
              <a:buFont typeface="Arial" pitchFamily="34" charset="0"/>
              <a:buChar char="•"/>
              <a:defRPr/>
            </a:pPr>
            <a:r>
              <a:rPr lang="en-US" sz="2400" dirty="0">
                <a:solidFill>
                  <a:srgbClr val="343434"/>
                </a:solidFill>
                <a:latin typeface="Times New Roman" pitchFamily="18" charset="0"/>
              </a:rPr>
              <a:t> Findings:</a:t>
            </a:r>
          </a:p>
          <a:p>
            <a:pPr marL="796925" lvl="1" indent="-339725" eaLnBrk="0" hangingPunct="0">
              <a:spcAft>
                <a:spcPts val="600"/>
              </a:spcAft>
              <a:buFont typeface="Arial" pitchFamily="34" charset="0"/>
              <a:buChar char="–"/>
              <a:defRPr/>
            </a:pPr>
            <a:r>
              <a:rPr lang="en-US" dirty="0">
                <a:solidFill>
                  <a:srgbClr val="343434"/>
                </a:solidFill>
                <a:latin typeface="Times New Roman" pitchFamily="18" charset="0"/>
              </a:rPr>
              <a:t>Patient falls  were significantly reduced on intervention units.</a:t>
            </a:r>
            <a:endParaRPr lang="en-US" sz="4000" dirty="0">
              <a:solidFill>
                <a:prstClr val="black"/>
              </a:solidFill>
              <a:effectLst>
                <a:outerShdw blurRad="38100" dist="38100" dir="2700000" algn="tl">
                  <a:srgbClr val="000000">
                    <a:alpha val="43137"/>
                  </a:srgbClr>
                </a:outerShdw>
              </a:effectLst>
              <a:latin typeface="Gill Sans MT"/>
            </a:endParaRPr>
          </a:p>
        </p:txBody>
      </p:sp>
      <p:pic>
        <p:nvPicPr>
          <p:cNvPr id="12297" name="Picture 7" descr="falls_6"/>
          <p:cNvPicPr>
            <a:picLocks noChangeAspect="1" noChangeArrowheads="1"/>
          </p:cNvPicPr>
          <p:nvPr/>
        </p:nvPicPr>
        <p:blipFill>
          <a:blip r:embed="rId3" cstate="print"/>
          <a:srcRect/>
          <a:stretch>
            <a:fillRect/>
          </a:stretch>
        </p:blipFill>
        <p:spPr bwMode="auto">
          <a:xfrm>
            <a:off x="4953000" y="3765550"/>
            <a:ext cx="2025650" cy="2133600"/>
          </a:xfrm>
          <a:prstGeom prst="rect">
            <a:avLst/>
          </a:prstGeom>
          <a:noFill/>
          <a:ln w="9525">
            <a:solidFill>
              <a:srgbClr val="000080"/>
            </a:solidFill>
            <a:miter lim="800000"/>
            <a:headEnd/>
            <a:tailEnd/>
          </a:ln>
        </p:spPr>
      </p:pic>
      <p:sp>
        <p:nvSpPr>
          <p:cNvPr id="12298" name="Rectangle 3"/>
          <p:cNvSpPr>
            <a:spLocks noChangeArrowheads="1"/>
          </p:cNvSpPr>
          <p:nvPr/>
        </p:nvSpPr>
        <p:spPr bwMode="auto">
          <a:xfrm>
            <a:off x="7162800" y="3003551"/>
            <a:ext cx="3429000" cy="974725"/>
          </a:xfrm>
          <a:prstGeom prst="rect">
            <a:avLst/>
          </a:prstGeom>
          <a:noFill/>
          <a:ln w="12700">
            <a:noFill/>
            <a:miter lim="800000"/>
            <a:headEnd/>
            <a:tailEnd/>
          </a:ln>
        </p:spPr>
        <p:txBody>
          <a:bodyPr lIns="63500" tIns="25400" rIns="63500" bIns="25400">
            <a:spAutoFit/>
          </a:bodyPr>
          <a:lstStyle/>
          <a:p>
            <a:pPr algn="ctr" eaLnBrk="0" fontAlgn="base" hangingPunct="0">
              <a:spcBef>
                <a:spcPct val="30000"/>
              </a:spcBef>
              <a:spcAft>
                <a:spcPct val="0"/>
              </a:spcAft>
            </a:pPr>
            <a:r>
              <a:rPr lang="en-US" sz="2000" b="1">
                <a:solidFill>
                  <a:prstClr val="black"/>
                </a:solidFill>
                <a:latin typeface="Calibri" pitchFamily="34" charset="0"/>
              </a:rPr>
              <a:t>Patients aged 65 or older benefited most from the Fall TIPS toolkit</a:t>
            </a:r>
          </a:p>
        </p:txBody>
      </p:sp>
      <p:pic>
        <p:nvPicPr>
          <p:cNvPr id="1026" name="Picture 2"/>
          <p:cNvPicPr>
            <a:picLocks noChangeAspect="1" noChangeArrowheads="1"/>
          </p:cNvPicPr>
          <p:nvPr/>
        </p:nvPicPr>
        <p:blipFill>
          <a:blip r:embed="rId4" cstate="print"/>
          <a:srcRect/>
          <a:stretch>
            <a:fillRect/>
          </a:stretch>
        </p:blipFill>
        <p:spPr bwMode="auto">
          <a:xfrm>
            <a:off x="6495254" y="65670"/>
            <a:ext cx="4172746" cy="242353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3145694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AC45-A432-DD40-B4A8-F1C962799A4B}"/>
              </a:ext>
            </a:extLst>
          </p:cNvPr>
          <p:cNvSpPr>
            <a:spLocks noGrp="1"/>
          </p:cNvSpPr>
          <p:nvPr>
            <p:ph type="title"/>
          </p:nvPr>
        </p:nvSpPr>
        <p:spPr/>
        <p:txBody>
          <a:bodyPr/>
          <a:lstStyle/>
          <a:p>
            <a:r>
              <a:rPr lang="en-US" dirty="0"/>
              <a:t>Types of Fall:  Getting to Precision</a:t>
            </a:r>
          </a:p>
        </p:txBody>
      </p:sp>
      <p:sp>
        <p:nvSpPr>
          <p:cNvPr id="4" name="Rectangle 1">
            <a:extLst>
              <a:ext uri="{FF2B5EF4-FFF2-40B4-BE49-F238E27FC236}">
                <a16:creationId xmlns:a16="http://schemas.microsoft.com/office/drawing/2014/main" id="{A1F81381-F5A3-BB4C-9922-BDFE30D2FBC0}"/>
              </a:ext>
            </a:extLst>
          </p:cNvPr>
          <p:cNvSpPr>
            <a:spLocks noGrp="1" noChangeArrowheads="1"/>
          </p:cNvSpPr>
          <p:nvPr>
            <p:ph idx="1"/>
          </p:nvPr>
        </p:nvSpPr>
        <p:spPr bwMode="auto">
          <a:xfrm>
            <a:off x="1534585" y="2598575"/>
            <a:ext cx="785993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14300" algn="l"/>
              </a:tabLst>
              <a:defRPr>
                <a:solidFill>
                  <a:schemeClr val="tx1"/>
                </a:solidFill>
                <a:latin typeface="Arial" panose="020B0604020202020204" pitchFamily="34" charset="0"/>
              </a:defRPr>
            </a:lvl1pPr>
            <a:lvl2pPr eaLnBrk="0" fontAlgn="base" hangingPunct="0">
              <a:spcBef>
                <a:spcPct val="0"/>
              </a:spcBef>
              <a:spcAft>
                <a:spcPct val="0"/>
              </a:spcAft>
              <a:tabLst>
                <a:tab pos="114300" algn="l"/>
              </a:tabLst>
              <a:defRPr>
                <a:solidFill>
                  <a:schemeClr val="tx1"/>
                </a:solidFill>
                <a:latin typeface="Arial" panose="020B0604020202020204" pitchFamily="34" charset="0"/>
              </a:defRPr>
            </a:lvl2pPr>
            <a:lvl3pPr eaLnBrk="0" fontAlgn="base" hangingPunct="0">
              <a:spcBef>
                <a:spcPct val="0"/>
              </a:spcBef>
              <a:spcAft>
                <a:spcPct val="0"/>
              </a:spcAft>
              <a:tabLst>
                <a:tab pos="114300" algn="l"/>
              </a:tabLst>
              <a:defRPr>
                <a:solidFill>
                  <a:schemeClr val="tx1"/>
                </a:solidFill>
                <a:latin typeface="Arial" panose="020B0604020202020204" pitchFamily="34" charset="0"/>
              </a:defRPr>
            </a:lvl3pPr>
            <a:lvl4pPr eaLnBrk="0" fontAlgn="base" hangingPunct="0">
              <a:spcBef>
                <a:spcPct val="0"/>
              </a:spcBef>
              <a:spcAft>
                <a:spcPct val="0"/>
              </a:spcAft>
              <a:tabLst>
                <a:tab pos="114300" algn="l"/>
              </a:tabLst>
              <a:defRPr>
                <a:solidFill>
                  <a:schemeClr val="tx1"/>
                </a:solidFill>
                <a:latin typeface="Arial" panose="020B0604020202020204" pitchFamily="34" charset="0"/>
              </a:defRPr>
            </a:lvl4pPr>
            <a:lvl5pPr eaLnBrk="0" fontAlgn="base" hangingPunct="0">
              <a:spcBef>
                <a:spcPct val="0"/>
              </a:spcBef>
              <a:spcAft>
                <a:spcPct val="0"/>
              </a:spcAft>
              <a:tabLst>
                <a:tab pos="114300" algn="l"/>
              </a:tabLst>
              <a:defRPr>
                <a:solidFill>
                  <a:schemeClr val="tx1"/>
                </a:solidFill>
                <a:latin typeface="Arial" panose="020B0604020202020204" pitchFamily="34" charset="0"/>
              </a:defRPr>
            </a:lvl5pPr>
            <a:lvl6pPr eaLnBrk="0" fontAlgn="base" hangingPunct="0">
              <a:spcBef>
                <a:spcPct val="0"/>
              </a:spcBef>
              <a:spcAft>
                <a:spcPct val="0"/>
              </a:spcAft>
              <a:tabLst>
                <a:tab pos="114300" algn="l"/>
              </a:tabLst>
              <a:defRPr>
                <a:solidFill>
                  <a:schemeClr val="tx1"/>
                </a:solidFill>
                <a:latin typeface="Arial" panose="020B0604020202020204" pitchFamily="34" charset="0"/>
              </a:defRPr>
            </a:lvl6pPr>
            <a:lvl7pPr eaLnBrk="0" fontAlgn="base" hangingPunct="0">
              <a:spcBef>
                <a:spcPct val="0"/>
              </a:spcBef>
              <a:spcAft>
                <a:spcPct val="0"/>
              </a:spcAft>
              <a:tabLst>
                <a:tab pos="114300" algn="l"/>
              </a:tabLst>
              <a:defRPr>
                <a:solidFill>
                  <a:schemeClr val="tx1"/>
                </a:solidFill>
                <a:latin typeface="Arial" panose="020B0604020202020204" pitchFamily="34" charset="0"/>
              </a:defRPr>
            </a:lvl7pPr>
            <a:lvl8pPr eaLnBrk="0" fontAlgn="base" hangingPunct="0">
              <a:spcBef>
                <a:spcPct val="0"/>
              </a:spcBef>
              <a:spcAft>
                <a:spcPct val="0"/>
              </a:spcAft>
              <a:tabLst>
                <a:tab pos="114300" algn="l"/>
              </a:tabLst>
              <a:defRPr>
                <a:solidFill>
                  <a:schemeClr val="tx1"/>
                </a:solidFill>
                <a:latin typeface="Arial" panose="020B0604020202020204" pitchFamily="34" charset="0"/>
              </a:defRPr>
            </a:lvl8pPr>
            <a:lvl9pPr eaLnBrk="0" fontAlgn="base" hangingPunct="0">
              <a:spcBef>
                <a:spcPct val="0"/>
              </a:spcBef>
              <a:spcAft>
                <a:spcPct val="0"/>
              </a:spcAft>
              <a:tabLst>
                <a:tab pos="1143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14300" algn="l"/>
              </a:tabLst>
            </a:pPr>
            <a:r>
              <a:rPr kumimoji="0" lang="en-US" altLang="en-US" sz="3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Morse (1997): </a:t>
            </a:r>
          </a:p>
          <a:p>
            <a:pPr marL="0" marR="0" lvl="0" indent="0" algn="l" defTabSz="914400" rtl="0" eaLnBrk="0" fontAlgn="base" latinLnBrk="0" hangingPunct="0">
              <a:lnSpc>
                <a:spcPct val="100000"/>
              </a:lnSpc>
              <a:spcBef>
                <a:spcPct val="0"/>
              </a:spcBef>
              <a:spcAft>
                <a:spcPct val="0"/>
              </a:spcAft>
              <a:buClrTx/>
              <a:buSzTx/>
              <a:buFontTx/>
              <a:buNone/>
              <a:tabLst>
                <a:tab pos="114300" algn="l"/>
              </a:tabLst>
            </a:pPr>
            <a:r>
              <a:rPr kumimoji="0" lang="en-US" altLang="en-US" sz="3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Accidental falls  </a:t>
            </a:r>
          </a:p>
          <a:p>
            <a:pPr marL="0" marR="0" lvl="0" indent="0" algn="l" defTabSz="914400" rtl="0" eaLnBrk="0" fontAlgn="base" latinLnBrk="0" hangingPunct="0">
              <a:lnSpc>
                <a:spcPct val="100000"/>
              </a:lnSpc>
              <a:spcBef>
                <a:spcPct val="0"/>
              </a:spcBef>
              <a:spcAft>
                <a:spcPct val="0"/>
              </a:spcAft>
              <a:buClrTx/>
              <a:buSzTx/>
              <a:buFontTx/>
              <a:buNone/>
              <a:tabLst>
                <a:tab pos="114300" algn="l"/>
              </a:tabLst>
            </a:pPr>
            <a:r>
              <a:rPr kumimoji="0" lang="en-US" altLang="en-US" sz="3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Anticipated physiological falls </a:t>
            </a:r>
          </a:p>
          <a:p>
            <a:pPr marL="0" marR="0" lvl="0" indent="0" algn="l" defTabSz="914400" rtl="0" eaLnBrk="0" fontAlgn="base" latinLnBrk="0" hangingPunct="0">
              <a:lnSpc>
                <a:spcPct val="100000"/>
              </a:lnSpc>
              <a:spcBef>
                <a:spcPct val="0"/>
              </a:spcBef>
              <a:spcAft>
                <a:spcPct val="0"/>
              </a:spcAft>
              <a:buClrTx/>
              <a:buSzTx/>
              <a:buFontTx/>
              <a:buNone/>
              <a:tabLst>
                <a:tab pos="114300" algn="l"/>
              </a:tabLst>
            </a:pPr>
            <a:r>
              <a:rPr kumimoji="0" lang="en-US" altLang="en-US" sz="3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Unanticipated physiological falls</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388800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274637"/>
            <a:ext cx="9220200" cy="816311"/>
          </a:xfrm>
        </p:spPr>
        <p:txBody>
          <a:bodyPr>
            <a:normAutofit/>
          </a:bodyPr>
          <a:lstStyle/>
          <a:p>
            <a:r>
              <a:rPr lang="en-US" sz="4400" b="1" dirty="0"/>
              <a:t>Fall Prevention Lessons Learned</a:t>
            </a:r>
          </a:p>
        </p:txBody>
      </p:sp>
      <p:sp>
        <p:nvSpPr>
          <p:cNvPr id="7" name="TextBox 6"/>
          <p:cNvSpPr txBox="1"/>
          <p:nvPr/>
        </p:nvSpPr>
        <p:spPr>
          <a:xfrm>
            <a:off x="1524000" y="6350170"/>
            <a:ext cx="9144000"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eaLnBrk="0" fontAlgn="base" hangingPunct="0">
              <a:spcBef>
                <a:spcPct val="0"/>
              </a:spcBef>
              <a:spcAft>
                <a:spcPct val="0"/>
              </a:spcAft>
            </a:pPr>
            <a:r>
              <a:rPr lang="en-US" sz="1600" dirty="0">
                <a:solidFill>
                  <a:prstClr val="black"/>
                </a:solidFill>
                <a:latin typeface="Times New Roman" pitchFamily="18" charset="0"/>
              </a:rPr>
              <a:t>Strategies and tools to facilitate the 3-step fall prevention process will prevent patients from falling!</a:t>
            </a:r>
          </a:p>
        </p:txBody>
      </p:sp>
      <p:pic>
        <p:nvPicPr>
          <p:cNvPr id="1026" name="Picture 2"/>
          <p:cNvPicPr>
            <a:picLocks noChangeAspect="1" noChangeArrowheads="1"/>
          </p:cNvPicPr>
          <p:nvPr/>
        </p:nvPicPr>
        <p:blipFill>
          <a:blip r:embed="rId2" cstate="print"/>
          <a:srcRect/>
          <a:stretch>
            <a:fillRect/>
          </a:stretch>
        </p:blipFill>
        <p:spPr bwMode="auto">
          <a:xfrm>
            <a:off x="2667000" y="1514476"/>
            <a:ext cx="6781800" cy="4581525"/>
          </a:xfrm>
          <a:prstGeom prst="rect">
            <a:avLst/>
          </a:prstGeom>
          <a:noFill/>
          <a:ln w="9525">
            <a:solidFill>
              <a:schemeClr val="accent1">
                <a:shade val="95000"/>
                <a:satMod val="105000"/>
              </a:schemeClr>
            </a:solidFill>
            <a:miter lim="800000"/>
            <a:headEnd/>
            <a:tailEnd/>
          </a:ln>
        </p:spPr>
      </p:pic>
      <p:cxnSp>
        <p:nvCxnSpPr>
          <p:cNvPr id="11" name="Straight Connector 10"/>
          <p:cNvCxnSpPr/>
          <p:nvPr/>
        </p:nvCxnSpPr>
        <p:spPr>
          <a:xfrm>
            <a:off x="2514600" y="1143000"/>
            <a:ext cx="7086600" cy="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64735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b="1" dirty="0"/>
              <a:t>Fall Prevention Lessons Learned</a:t>
            </a:r>
          </a:p>
        </p:txBody>
      </p:sp>
      <p:sp>
        <p:nvSpPr>
          <p:cNvPr id="6" name="Content Placeholder 5"/>
          <p:cNvSpPr>
            <a:spLocks noGrp="1"/>
          </p:cNvSpPr>
          <p:nvPr>
            <p:ph idx="1"/>
          </p:nvPr>
        </p:nvSpPr>
        <p:spPr>
          <a:xfrm>
            <a:off x="1914144" y="1417638"/>
            <a:ext cx="9531096" cy="4449762"/>
          </a:xfrm>
        </p:spPr>
        <p:txBody>
          <a:bodyPr>
            <a:normAutofit fontScale="92500"/>
          </a:bodyPr>
          <a:lstStyle/>
          <a:p>
            <a:r>
              <a:rPr lang="en-US" dirty="0"/>
              <a:t>Fall TIPS reduced falls by 25% but &gt;90% of falls are preventable…what happened?</a:t>
            </a:r>
          </a:p>
          <a:p>
            <a:pPr lvl="1"/>
            <a:r>
              <a:rPr lang="en-US" dirty="0"/>
              <a:t>Why did some patients with access to the Fall TIPS Toolkit fall? </a:t>
            </a:r>
          </a:p>
          <a:p>
            <a:pPr lvl="2"/>
            <a:r>
              <a:rPr lang="en-US" dirty="0"/>
              <a:t>What factors are associated with falls in younger patients?</a:t>
            </a:r>
          </a:p>
          <a:p>
            <a:pPr lvl="2"/>
            <a:r>
              <a:rPr lang="en-US" dirty="0"/>
              <a:t>What factors are associated with falls in older patients?</a:t>
            </a:r>
          </a:p>
          <a:p>
            <a:pPr lvl="1"/>
            <a:r>
              <a:rPr lang="en-US" dirty="0"/>
              <a:t>Secondary analysis of fallers (cases) n=48 and 144  matched controls exposed to the Fall TIPS toolkit* </a:t>
            </a:r>
          </a:p>
          <a:p>
            <a:pPr lvl="1"/>
            <a:r>
              <a:rPr lang="en-US" dirty="0"/>
              <a:t>Found that in all cases, planned interventions were not followed consistently by the patient (most frequently) or the nurse</a:t>
            </a:r>
          </a:p>
          <a:p>
            <a:pPr lvl="2"/>
            <a:r>
              <a:rPr lang="en-US" dirty="0"/>
              <a:t>i.e., Out of bed with assistance</a:t>
            </a:r>
          </a:p>
        </p:txBody>
      </p:sp>
      <p:sp>
        <p:nvSpPr>
          <p:cNvPr id="10" name="TextBox 9"/>
          <p:cNvSpPr txBox="1"/>
          <p:nvPr/>
        </p:nvSpPr>
        <p:spPr>
          <a:xfrm>
            <a:off x="2057400" y="5943601"/>
            <a:ext cx="8077200" cy="45653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eaLnBrk="0" fontAlgn="base" hangingPunct="0">
              <a:lnSpc>
                <a:spcPct val="150000"/>
              </a:lnSpc>
              <a:spcBef>
                <a:spcPts val="1200"/>
              </a:spcBef>
              <a:spcAft>
                <a:spcPts val="1200"/>
              </a:spcAft>
            </a:pPr>
            <a:r>
              <a:rPr lang="en-US" dirty="0">
                <a:solidFill>
                  <a:prstClr val="black"/>
                </a:solidFill>
                <a:latin typeface="Times New Roman" pitchFamily="18" charset="0"/>
              </a:rPr>
              <a:t>How do we get patients to CONSISTENTLY  follow their fall prevention plan?</a:t>
            </a:r>
          </a:p>
        </p:txBody>
      </p:sp>
      <p:sp>
        <p:nvSpPr>
          <p:cNvPr id="7" name="TextBox 6"/>
          <p:cNvSpPr txBox="1"/>
          <p:nvPr/>
        </p:nvSpPr>
        <p:spPr>
          <a:xfrm>
            <a:off x="1524000" y="6565741"/>
            <a:ext cx="9144000" cy="246221"/>
          </a:xfrm>
          <a:prstGeom prst="rect">
            <a:avLst/>
          </a:prstGeom>
          <a:noFill/>
        </p:spPr>
        <p:txBody>
          <a:bodyPr wrap="square" rtlCol="0">
            <a:spAutoFit/>
          </a:bodyPr>
          <a:lstStyle/>
          <a:p>
            <a:pPr eaLnBrk="0" fontAlgn="base" hangingPunct="0">
              <a:spcBef>
                <a:spcPct val="0"/>
              </a:spcBef>
              <a:spcAft>
                <a:spcPct val="0"/>
              </a:spcAft>
            </a:pPr>
            <a:r>
              <a:rPr lang="en-US" sz="1000" spc="-50" dirty="0">
                <a:solidFill>
                  <a:prstClr val="black"/>
                </a:solidFill>
                <a:latin typeface="Times New Roman" pitchFamily="18" charset="0"/>
              </a:rPr>
              <a:t>Dykes PC, I-Ching EH, Soukup JR, Chang F, Lipsitz S. A case control study to improve accuracy of an electronic fall prevention toolkit. AMIA </a:t>
            </a:r>
            <a:r>
              <a:rPr lang="en-US" sz="1000" spc="-50" dirty="0" err="1">
                <a:solidFill>
                  <a:prstClr val="black"/>
                </a:solidFill>
                <a:latin typeface="Times New Roman" pitchFamily="18" charset="0"/>
              </a:rPr>
              <a:t>Annu</a:t>
            </a:r>
            <a:r>
              <a:rPr lang="en-US" sz="1000" spc="-50" dirty="0">
                <a:solidFill>
                  <a:prstClr val="black"/>
                </a:solidFill>
                <a:latin typeface="Times New Roman" pitchFamily="18" charset="0"/>
              </a:rPr>
              <a:t> </a:t>
            </a:r>
            <a:r>
              <a:rPr lang="en-US" sz="1000" spc="-50" dirty="0" err="1">
                <a:solidFill>
                  <a:prstClr val="black"/>
                </a:solidFill>
                <a:latin typeface="Times New Roman" pitchFamily="18" charset="0"/>
              </a:rPr>
              <a:t>Symp</a:t>
            </a:r>
            <a:r>
              <a:rPr lang="en-US" sz="1000" spc="-50" dirty="0">
                <a:solidFill>
                  <a:prstClr val="black"/>
                </a:solidFill>
                <a:latin typeface="Times New Roman" pitchFamily="18" charset="0"/>
              </a:rPr>
              <a:t> Proc. 2012; 2012:170-9.</a:t>
            </a:r>
          </a:p>
        </p:txBody>
      </p:sp>
    </p:spTree>
    <p:extLst>
      <p:ext uri="{BB962C8B-B14F-4D97-AF65-F5344CB8AC3E}">
        <p14:creationId xmlns:p14="http://schemas.microsoft.com/office/powerpoint/2010/main" val="4357857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209800" y="762000"/>
            <a:ext cx="7948905" cy="49530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2209802" y="762001"/>
            <a:ext cx="7924799" cy="4956170"/>
          </a:xfrm>
          <a:prstGeom prst="rect">
            <a:avLst/>
          </a:prstGeom>
          <a:noFill/>
          <a:ln w="9525">
            <a:noFill/>
            <a:miter lim="800000"/>
            <a:headEnd/>
            <a:tailEnd/>
          </a:ln>
        </p:spPr>
      </p:pic>
      <p:sp>
        <p:nvSpPr>
          <p:cNvPr id="27" name="Text Box 3"/>
          <p:cNvSpPr txBox="1">
            <a:spLocks noChangeArrowheads="1"/>
          </p:cNvSpPr>
          <p:nvPr/>
        </p:nvSpPr>
        <p:spPr bwMode="auto">
          <a:xfrm>
            <a:off x="2209800" y="762000"/>
            <a:ext cx="3505200" cy="5638800"/>
          </a:xfrm>
          <a:prstGeom prst="rect">
            <a:avLst/>
          </a:prstGeom>
          <a:solidFill>
            <a:srgbClr val="99CCFF">
              <a:alpha val="16862"/>
            </a:srgbClr>
          </a:solidFill>
          <a:ln w="28575">
            <a:solidFill>
              <a:srgbClr val="000099"/>
            </a:solidFill>
            <a:miter lim="800000"/>
            <a:headEnd/>
            <a:tailEnd/>
          </a:ln>
        </p:spPr>
        <p:txBody>
          <a:bodyPr/>
          <a:lstStyle/>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r>
              <a:rPr lang="en-US" sz="2400" dirty="0">
                <a:solidFill>
                  <a:srgbClr val="000099"/>
                </a:solidFill>
                <a:latin typeface="Calibri" pitchFamily="34" charset="0"/>
              </a:rPr>
              <a:t>       </a:t>
            </a:r>
          </a:p>
          <a:p>
            <a:pPr eaLnBrk="0" fontAlgn="base" hangingPunct="0">
              <a:spcBef>
                <a:spcPct val="50000"/>
              </a:spcBef>
              <a:spcAft>
                <a:spcPct val="0"/>
              </a:spcAft>
            </a:pPr>
            <a:r>
              <a:rPr lang="en-US" sz="2400" dirty="0">
                <a:solidFill>
                  <a:srgbClr val="000099"/>
                </a:solidFill>
                <a:latin typeface="Calibri" pitchFamily="34" charset="0"/>
              </a:rPr>
              <a:t>    </a:t>
            </a:r>
          </a:p>
          <a:p>
            <a:pPr eaLnBrk="0" fontAlgn="base" hangingPunct="0">
              <a:spcBef>
                <a:spcPct val="50000"/>
              </a:spcBef>
              <a:spcAft>
                <a:spcPct val="0"/>
              </a:spcAft>
            </a:pPr>
            <a:r>
              <a:rPr lang="en-US" sz="2400" dirty="0">
                <a:solidFill>
                  <a:srgbClr val="000099"/>
                </a:solidFill>
                <a:latin typeface="Calibri" pitchFamily="34" charset="0"/>
              </a:rPr>
              <a:t>     Fall risk assessment</a:t>
            </a:r>
          </a:p>
          <a:p>
            <a:pPr eaLnBrk="0" fontAlgn="base" hangingPunct="0">
              <a:spcBef>
                <a:spcPct val="50000"/>
              </a:spcBef>
              <a:spcAft>
                <a:spcPct val="0"/>
              </a:spcAft>
            </a:pPr>
            <a:endParaRPr lang="en-US" sz="2400" dirty="0">
              <a:solidFill>
                <a:srgbClr val="000099"/>
              </a:solidFill>
              <a:latin typeface="Calibri" pitchFamily="34" charset="0"/>
            </a:endParaRPr>
          </a:p>
        </p:txBody>
      </p:sp>
      <p:sp>
        <p:nvSpPr>
          <p:cNvPr id="28" name="Text Box 4"/>
          <p:cNvSpPr txBox="1">
            <a:spLocks noChangeArrowheads="1"/>
          </p:cNvSpPr>
          <p:nvPr/>
        </p:nvSpPr>
        <p:spPr bwMode="auto">
          <a:xfrm>
            <a:off x="5715000" y="762000"/>
            <a:ext cx="4419600" cy="5638800"/>
          </a:xfrm>
          <a:prstGeom prst="rect">
            <a:avLst/>
          </a:prstGeom>
          <a:solidFill>
            <a:srgbClr val="666699">
              <a:alpha val="14117"/>
            </a:srgbClr>
          </a:solidFill>
          <a:ln w="28575">
            <a:solidFill>
              <a:srgbClr val="000099"/>
            </a:solidFill>
            <a:miter lim="800000"/>
            <a:headEnd/>
            <a:tailEnd/>
          </a:ln>
        </p:spPr>
        <p:txBody>
          <a:bodyPr/>
          <a:lstStyle/>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eaLnBrk="0" fontAlgn="base" hangingPunct="0">
              <a:spcBef>
                <a:spcPct val="50000"/>
              </a:spcBef>
              <a:spcAft>
                <a:spcPct val="0"/>
              </a:spcAft>
            </a:pPr>
            <a:endParaRPr lang="en-US" sz="2400" dirty="0">
              <a:solidFill>
                <a:srgbClr val="000099"/>
              </a:solidFill>
              <a:latin typeface="Calibri" pitchFamily="34" charset="0"/>
            </a:endParaRPr>
          </a:p>
          <a:p>
            <a:pPr algn="ctr" eaLnBrk="0" fontAlgn="base" hangingPunct="0">
              <a:spcBef>
                <a:spcPct val="50000"/>
              </a:spcBef>
              <a:spcAft>
                <a:spcPct val="0"/>
              </a:spcAft>
            </a:pPr>
            <a:r>
              <a:rPr lang="en-US" sz="2400" dirty="0">
                <a:solidFill>
                  <a:srgbClr val="000099"/>
                </a:solidFill>
                <a:latin typeface="Calibri" pitchFamily="34" charset="0"/>
              </a:rPr>
              <a:t>                                                   </a:t>
            </a:r>
          </a:p>
          <a:p>
            <a:pPr algn="ctr" eaLnBrk="0" fontAlgn="base" hangingPunct="0">
              <a:spcBef>
                <a:spcPct val="50000"/>
              </a:spcBef>
              <a:spcAft>
                <a:spcPct val="0"/>
              </a:spcAft>
            </a:pPr>
            <a:r>
              <a:rPr lang="en-US" sz="2000" dirty="0">
                <a:solidFill>
                  <a:srgbClr val="000099"/>
                </a:solidFill>
                <a:latin typeface="Calibri" pitchFamily="34" charset="0"/>
              </a:rPr>
              <a:t>Tailored plan based on patient’s determinants of risk</a:t>
            </a:r>
          </a:p>
        </p:txBody>
      </p:sp>
      <p:sp>
        <p:nvSpPr>
          <p:cNvPr id="8" name="TextBox 7"/>
          <p:cNvSpPr txBox="1"/>
          <p:nvPr/>
        </p:nvSpPr>
        <p:spPr>
          <a:xfrm>
            <a:off x="4556760" y="226367"/>
            <a:ext cx="2887980" cy="523220"/>
          </a:xfrm>
          <a:prstGeom prst="rect">
            <a:avLst/>
          </a:prstGeom>
          <a:noFill/>
        </p:spPr>
        <p:txBody>
          <a:bodyPr wrap="square" rtlCol="0">
            <a:spAutoFit/>
          </a:bodyPr>
          <a:lstStyle/>
          <a:p>
            <a:pPr eaLnBrk="0" fontAlgn="base" hangingPunct="0">
              <a:spcBef>
                <a:spcPct val="0"/>
              </a:spcBef>
              <a:spcAft>
                <a:spcPct val="0"/>
              </a:spcAft>
            </a:pPr>
            <a:r>
              <a:rPr lang="en-US" sz="2800" b="1" dirty="0">
                <a:solidFill>
                  <a:schemeClr val="tx2"/>
                </a:solidFill>
                <a:latin typeface="Times New Roman" pitchFamily="18" charset="0"/>
              </a:rPr>
              <a:t>Paper Fall TIPS</a:t>
            </a:r>
          </a:p>
        </p:txBody>
      </p:sp>
    </p:spTree>
    <p:extLst>
      <p:ext uri="{BB962C8B-B14F-4D97-AF65-F5344CB8AC3E}">
        <p14:creationId xmlns:p14="http://schemas.microsoft.com/office/powerpoint/2010/main" val="234441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1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15962"/>
          </a:xfrm>
        </p:spPr>
        <p:txBody>
          <a:bodyPr>
            <a:normAutofit fontScale="90000"/>
          </a:bodyPr>
          <a:lstStyle/>
          <a:p>
            <a:r>
              <a:rPr lang="en-US" b="1" dirty="0">
                <a:solidFill>
                  <a:schemeClr val="tx2"/>
                </a:solidFill>
              </a:rPr>
              <a:t>Fall TIPS Pilot Test Results: BWH</a:t>
            </a:r>
          </a:p>
        </p:txBody>
      </p:sp>
      <p:graphicFrame>
        <p:nvGraphicFramePr>
          <p:cNvPr id="6" name="Chart 5"/>
          <p:cNvGraphicFramePr/>
          <p:nvPr/>
        </p:nvGraphicFramePr>
        <p:xfrm>
          <a:off x="1676400" y="609600"/>
          <a:ext cx="5943600" cy="3124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4495800" y="3556000"/>
          <a:ext cx="5943600" cy="3302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7467600" y="762000"/>
            <a:ext cx="3200400" cy="193899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eaLnBrk="0" fontAlgn="base" hangingPunct="0">
              <a:spcBef>
                <a:spcPts val="600"/>
              </a:spcBef>
              <a:spcAft>
                <a:spcPts val="600"/>
              </a:spcAft>
            </a:pPr>
            <a:r>
              <a:rPr lang="en-US" sz="1600" dirty="0">
                <a:solidFill>
                  <a:prstClr val="black"/>
                </a:solidFill>
                <a:latin typeface="Times New Roman" pitchFamily="18" charset="0"/>
              </a:rPr>
              <a:t>Fall TIPS Adherence: 82%</a:t>
            </a:r>
          </a:p>
          <a:p>
            <a:pPr eaLnBrk="0" fontAlgn="base" hangingPunct="0">
              <a:spcBef>
                <a:spcPts val="600"/>
              </a:spcBef>
              <a:spcAft>
                <a:spcPts val="600"/>
              </a:spcAft>
            </a:pPr>
            <a:r>
              <a:rPr lang="en-US" sz="1600" dirty="0">
                <a:solidFill>
                  <a:prstClr val="black"/>
                </a:solidFill>
                <a:latin typeface="Times New Roman" pitchFamily="18" charset="0"/>
              </a:rPr>
              <a:t>Pre-Fall TIPS Fall Rate: 3.28</a:t>
            </a:r>
          </a:p>
          <a:p>
            <a:pPr eaLnBrk="0" fontAlgn="base" hangingPunct="0">
              <a:spcBef>
                <a:spcPts val="600"/>
              </a:spcBef>
              <a:spcAft>
                <a:spcPts val="600"/>
              </a:spcAft>
            </a:pPr>
            <a:r>
              <a:rPr lang="en-US" sz="1600" dirty="0">
                <a:solidFill>
                  <a:prstClr val="black"/>
                </a:solidFill>
                <a:latin typeface="Times New Roman" pitchFamily="18" charset="0"/>
              </a:rPr>
              <a:t>Post Fall TIPS Fall Rate: 2.80</a:t>
            </a:r>
          </a:p>
          <a:p>
            <a:pPr eaLnBrk="0" fontAlgn="base" hangingPunct="0">
              <a:spcBef>
                <a:spcPts val="600"/>
              </a:spcBef>
              <a:spcAft>
                <a:spcPts val="600"/>
              </a:spcAft>
            </a:pPr>
            <a:r>
              <a:rPr lang="en-US" sz="1600" dirty="0">
                <a:solidFill>
                  <a:prstClr val="black"/>
                </a:solidFill>
                <a:latin typeface="Times New Roman" pitchFamily="18" charset="0"/>
              </a:rPr>
              <a:t>Pre-Fall TIPS Injury Rate: 1.00</a:t>
            </a:r>
          </a:p>
          <a:p>
            <a:pPr eaLnBrk="0" fontAlgn="base" hangingPunct="0">
              <a:spcBef>
                <a:spcPts val="600"/>
              </a:spcBef>
              <a:spcAft>
                <a:spcPts val="600"/>
              </a:spcAft>
            </a:pPr>
            <a:r>
              <a:rPr lang="en-US" sz="1600" dirty="0">
                <a:solidFill>
                  <a:prstClr val="black"/>
                </a:solidFill>
                <a:latin typeface="Times New Roman" pitchFamily="18" charset="0"/>
              </a:rPr>
              <a:t>Post Fall TIPS Injury Rate: .54</a:t>
            </a:r>
          </a:p>
        </p:txBody>
      </p:sp>
      <p:sp>
        <p:nvSpPr>
          <p:cNvPr id="9" name="TextBox 8"/>
          <p:cNvSpPr txBox="1"/>
          <p:nvPr/>
        </p:nvSpPr>
        <p:spPr>
          <a:xfrm>
            <a:off x="1676400" y="4267200"/>
            <a:ext cx="2590800" cy="156966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eaLnBrk="0" fontAlgn="base" hangingPunct="0">
              <a:spcBef>
                <a:spcPct val="0"/>
              </a:spcBef>
              <a:spcAft>
                <a:spcPct val="0"/>
              </a:spcAft>
            </a:pPr>
            <a:r>
              <a:rPr lang="en-US" sz="2400" b="1" dirty="0">
                <a:solidFill>
                  <a:prstClr val="black"/>
                </a:solidFill>
                <a:latin typeface="Times New Roman" pitchFamily="18" charset="0"/>
              </a:rPr>
              <a:t>In Press: </a:t>
            </a:r>
            <a:r>
              <a:rPr lang="en-US" sz="2400" i="1" dirty="0">
                <a:solidFill>
                  <a:prstClr val="black"/>
                </a:solidFill>
                <a:latin typeface="Times New Roman" pitchFamily="18" charset="0"/>
              </a:rPr>
              <a:t>Joint Commission Journal of Quality and Safety</a:t>
            </a:r>
          </a:p>
        </p:txBody>
      </p:sp>
    </p:spTree>
    <p:extLst>
      <p:ext uri="{BB962C8B-B14F-4D97-AF65-F5344CB8AC3E}">
        <p14:creationId xmlns:p14="http://schemas.microsoft.com/office/powerpoint/2010/main" val="384552840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15962"/>
          </a:xfrm>
        </p:spPr>
        <p:txBody>
          <a:bodyPr>
            <a:normAutofit fontScale="90000"/>
          </a:bodyPr>
          <a:lstStyle/>
          <a:p>
            <a:r>
              <a:rPr lang="en-US" b="1" dirty="0">
                <a:solidFill>
                  <a:schemeClr val="tx2"/>
                </a:solidFill>
              </a:rPr>
              <a:t>Fall TIPS Pilot Test Results: MMC</a:t>
            </a:r>
          </a:p>
        </p:txBody>
      </p:sp>
      <p:graphicFrame>
        <p:nvGraphicFramePr>
          <p:cNvPr id="9" name="Chart 8"/>
          <p:cNvGraphicFramePr/>
          <p:nvPr/>
        </p:nvGraphicFramePr>
        <p:xfrm>
          <a:off x="1752600" y="762000"/>
          <a:ext cx="5638800" cy="28956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7239000" y="1066801"/>
            <a:ext cx="3429000" cy="209288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eaLnBrk="0" fontAlgn="base" hangingPunct="0">
              <a:spcBef>
                <a:spcPts val="600"/>
              </a:spcBef>
              <a:spcAft>
                <a:spcPts val="600"/>
              </a:spcAft>
            </a:pPr>
            <a:r>
              <a:rPr lang="en-US" dirty="0">
                <a:solidFill>
                  <a:prstClr val="black"/>
                </a:solidFill>
                <a:latin typeface="Times New Roman" pitchFamily="18" charset="0"/>
              </a:rPr>
              <a:t>Fall TIPS Adherence: 91%</a:t>
            </a:r>
          </a:p>
          <a:p>
            <a:pPr eaLnBrk="0" fontAlgn="base" hangingPunct="0">
              <a:spcBef>
                <a:spcPts val="600"/>
              </a:spcBef>
              <a:spcAft>
                <a:spcPts val="600"/>
              </a:spcAft>
            </a:pPr>
            <a:r>
              <a:rPr lang="en-US" dirty="0">
                <a:solidFill>
                  <a:prstClr val="black"/>
                </a:solidFill>
                <a:latin typeface="Times New Roman" pitchFamily="18" charset="0"/>
              </a:rPr>
              <a:t>Pre-Fall TIPS Fall Rate: 3.04</a:t>
            </a:r>
          </a:p>
          <a:p>
            <a:pPr eaLnBrk="0" fontAlgn="base" hangingPunct="0">
              <a:spcBef>
                <a:spcPts val="600"/>
              </a:spcBef>
              <a:spcAft>
                <a:spcPts val="600"/>
              </a:spcAft>
            </a:pPr>
            <a:r>
              <a:rPr lang="en-US" dirty="0">
                <a:solidFill>
                  <a:prstClr val="black"/>
                </a:solidFill>
                <a:latin typeface="Times New Roman" pitchFamily="18" charset="0"/>
              </a:rPr>
              <a:t>Post Fall TIPS Fall Rate: 3.10</a:t>
            </a:r>
          </a:p>
          <a:p>
            <a:pPr eaLnBrk="0" fontAlgn="base" hangingPunct="0">
              <a:spcBef>
                <a:spcPts val="600"/>
              </a:spcBef>
              <a:spcAft>
                <a:spcPts val="600"/>
              </a:spcAft>
            </a:pPr>
            <a:r>
              <a:rPr lang="en-US" dirty="0">
                <a:solidFill>
                  <a:prstClr val="black"/>
                </a:solidFill>
                <a:latin typeface="Times New Roman" pitchFamily="18" charset="0"/>
              </a:rPr>
              <a:t>Pre-Fall TIPS Injury Rate: .47</a:t>
            </a:r>
          </a:p>
          <a:p>
            <a:pPr eaLnBrk="0" fontAlgn="base" hangingPunct="0">
              <a:spcBef>
                <a:spcPts val="600"/>
              </a:spcBef>
              <a:spcAft>
                <a:spcPts val="600"/>
              </a:spcAft>
            </a:pPr>
            <a:r>
              <a:rPr lang="en-US" dirty="0">
                <a:solidFill>
                  <a:prstClr val="black"/>
                </a:solidFill>
                <a:latin typeface="Times New Roman" pitchFamily="18" charset="0"/>
              </a:rPr>
              <a:t>Post Fall TIPS Injury Rate: .31</a:t>
            </a:r>
          </a:p>
        </p:txBody>
      </p:sp>
      <p:graphicFrame>
        <p:nvGraphicFramePr>
          <p:cNvPr id="11" name="Chart 10"/>
          <p:cNvGraphicFramePr/>
          <p:nvPr/>
        </p:nvGraphicFramePr>
        <p:xfrm>
          <a:off x="4724400" y="3810000"/>
          <a:ext cx="5638800" cy="283845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828800" y="4114800"/>
            <a:ext cx="2590800" cy="156966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eaLnBrk="0" fontAlgn="base" hangingPunct="0">
              <a:spcBef>
                <a:spcPct val="0"/>
              </a:spcBef>
              <a:spcAft>
                <a:spcPct val="0"/>
              </a:spcAft>
            </a:pPr>
            <a:r>
              <a:rPr lang="en-US" sz="2400" b="1" dirty="0">
                <a:solidFill>
                  <a:prstClr val="black"/>
                </a:solidFill>
                <a:latin typeface="Times New Roman" pitchFamily="18" charset="0"/>
              </a:rPr>
              <a:t>In Press: </a:t>
            </a:r>
            <a:r>
              <a:rPr lang="en-US" sz="2400" i="1" dirty="0">
                <a:solidFill>
                  <a:prstClr val="black"/>
                </a:solidFill>
                <a:latin typeface="Times New Roman" pitchFamily="18" charset="0"/>
              </a:rPr>
              <a:t>Joint Commission Journal of Quality and Safety</a:t>
            </a:r>
          </a:p>
        </p:txBody>
      </p:sp>
    </p:spTree>
    <p:extLst>
      <p:ext uri="{BB962C8B-B14F-4D97-AF65-F5344CB8AC3E}">
        <p14:creationId xmlns:p14="http://schemas.microsoft.com/office/powerpoint/2010/main" val="37916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36913"/>
            <a:ext cx="9829800" cy="1265238"/>
          </a:xfrm>
        </p:spPr>
        <p:txBody>
          <a:bodyPr>
            <a:noAutofit/>
          </a:bodyPr>
          <a:lstStyle/>
          <a:p>
            <a:r>
              <a:rPr lang="en-US" sz="4400" b="1" dirty="0"/>
              <a:t>Rationale for Patient Engagement in 3-Step Fall Prevention Process</a:t>
            </a:r>
          </a:p>
        </p:txBody>
      </p:sp>
      <p:sp>
        <p:nvSpPr>
          <p:cNvPr id="3" name="Content Placeholder 2"/>
          <p:cNvSpPr>
            <a:spLocks noGrp="1"/>
          </p:cNvSpPr>
          <p:nvPr>
            <p:ph idx="1"/>
          </p:nvPr>
        </p:nvSpPr>
        <p:spPr>
          <a:xfrm>
            <a:off x="1524000" y="1912620"/>
            <a:ext cx="9685020" cy="3429000"/>
          </a:xfrm>
        </p:spPr>
        <p:txBody>
          <a:bodyPr>
            <a:normAutofit/>
          </a:bodyPr>
          <a:lstStyle/>
          <a:p>
            <a:r>
              <a:rPr lang="en-US" sz="2800" dirty="0"/>
              <a:t>Facilitates patient understanding of personal fall risk status and the plan to prevent a fall.</a:t>
            </a:r>
          </a:p>
          <a:p>
            <a:r>
              <a:rPr lang="en-US" sz="2800" dirty="0"/>
              <a:t>Promotes patient understanding of their role in fall prevention.</a:t>
            </a:r>
          </a:p>
          <a:p>
            <a:r>
              <a:rPr lang="en-US" sz="2800" dirty="0"/>
              <a:t>Facilitates patient (and family) partnership in ensuring that the plan is carried out consistently. </a:t>
            </a:r>
          </a:p>
        </p:txBody>
      </p:sp>
      <p:sp>
        <p:nvSpPr>
          <p:cNvPr id="6" name="TextBox 5"/>
          <p:cNvSpPr txBox="1"/>
          <p:nvPr/>
        </p:nvSpPr>
        <p:spPr>
          <a:xfrm>
            <a:off x="1524000" y="6611780"/>
            <a:ext cx="9144000" cy="246221"/>
          </a:xfrm>
          <a:prstGeom prst="rect">
            <a:avLst/>
          </a:prstGeom>
          <a:noFill/>
        </p:spPr>
        <p:txBody>
          <a:bodyPr wrap="square" rtlCol="0">
            <a:spAutoFit/>
          </a:bodyPr>
          <a:lstStyle/>
          <a:p>
            <a:pPr eaLnBrk="0" fontAlgn="base" hangingPunct="0">
              <a:spcBef>
                <a:spcPct val="0"/>
              </a:spcBef>
              <a:spcAft>
                <a:spcPct val="0"/>
              </a:spcAft>
            </a:pPr>
            <a:r>
              <a:rPr lang="en-US" sz="1000" spc="-50" dirty="0">
                <a:solidFill>
                  <a:prstClr val="black"/>
                </a:solidFill>
                <a:latin typeface="Times New Roman" pitchFamily="18" charset="0"/>
              </a:rPr>
              <a:t>*Dykes PC, I-Ching EH, Soukup JR, Chang F, Lipsitz S. A case control study to improve accuracy of an electronic fall prevention toolkit. AMIA </a:t>
            </a:r>
            <a:r>
              <a:rPr lang="en-US" sz="1000" spc="-50" dirty="0" err="1">
                <a:solidFill>
                  <a:prstClr val="black"/>
                </a:solidFill>
                <a:latin typeface="Times New Roman" pitchFamily="18" charset="0"/>
              </a:rPr>
              <a:t>Annu</a:t>
            </a:r>
            <a:r>
              <a:rPr lang="en-US" sz="1000" spc="-50" dirty="0">
                <a:solidFill>
                  <a:prstClr val="black"/>
                </a:solidFill>
                <a:latin typeface="Times New Roman" pitchFamily="18" charset="0"/>
              </a:rPr>
              <a:t> </a:t>
            </a:r>
            <a:r>
              <a:rPr lang="en-US" sz="1000" spc="-50" dirty="0" err="1">
                <a:solidFill>
                  <a:prstClr val="black"/>
                </a:solidFill>
                <a:latin typeface="Times New Roman" pitchFamily="18" charset="0"/>
              </a:rPr>
              <a:t>Symp</a:t>
            </a:r>
            <a:r>
              <a:rPr lang="en-US" sz="1000" spc="-50" dirty="0">
                <a:solidFill>
                  <a:prstClr val="black"/>
                </a:solidFill>
                <a:latin typeface="Times New Roman" pitchFamily="18" charset="0"/>
              </a:rPr>
              <a:t> Proc. 2012; 2012:170-9.</a:t>
            </a:r>
          </a:p>
        </p:txBody>
      </p:sp>
      <p:sp>
        <p:nvSpPr>
          <p:cNvPr id="7" name="TextBox 6"/>
          <p:cNvSpPr txBox="1"/>
          <p:nvPr/>
        </p:nvSpPr>
        <p:spPr>
          <a:xfrm>
            <a:off x="2209800" y="5486401"/>
            <a:ext cx="79248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eaLnBrk="0" fontAlgn="base" hangingPunct="0">
              <a:spcBef>
                <a:spcPct val="0"/>
              </a:spcBef>
              <a:spcAft>
                <a:spcPct val="0"/>
              </a:spcAft>
            </a:pPr>
            <a:r>
              <a:rPr lang="en-US" dirty="0">
                <a:solidFill>
                  <a:prstClr val="black"/>
                </a:solidFill>
                <a:latin typeface="Times New Roman" pitchFamily="18" charset="0"/>
              </a:rPr>
              <a:t>A common reason why patients fall is that planned interventions are not followed consistently by the patient (most frequently) or the team*</a:t>
            </a:r>
          </a:p>
        </p:txBody>
      </p:sp>
    </p:spTree>
    <p:extLst>
      <p:ext uri="{BB962C8B-B14F-4D97-AF65-F5344CB8AC3E}">
        <p14:creationId xmlns:p14="http://schemas.microsoft.com/office/powerpoint/2010/main" val="5228088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C3A9AC9-FF62-4D56-A21B-908F6C0311CB}"/>
              </a:ext>
            </a:extLst>
          </p:cNvPr>
          <p:cNvGraphicFramePr>
            <a:graphicFrameLocks noGrp="1"/>
          </p:cNvGraphicFramePr>
          <p:nvPr>
            <p:extLst/>
          </p:nvPr>
        </p:nvGraphicFramePr>
        <p:xfrm>
          <a:off x="1524000" y="1"/>
          <a:ext cx="9144000" cy="6857999"/>
        </p:xfrm>
        <a:graphic>
          <a:graphicData uri="http://schemas.openxmlformats.org/drawingml/2006/table">
            <a:tbl>
              <a:tblPr firstRow="1" firstCol="1" bandRow="1">
                <a:tableStyleId>{5C22544A-7EE6-4342-B048-85BDC9FD1C3A}</a:tableStyleId>
              </a:tblPr>
              <a:tblGrid>
                <a:gridCol w="9144000">
                  <a:extLst>
                    <a:ext uri="{9D8B030D-6E8A-4147-A177-3AD203B41FA5}">
                      <a16:colId xmlns:a16="http://schemas.microsoft.com/office/drawing/2014/main" val="1231218305"/>
                    </a:ext>
                  </a:extLst>
                </a:gridCol>
              </a:tblGrid>
              <a:tr h="666792">
                <a:tc>
                  <a:txBody>
                    <a:bodyPr/>
                    <a:lstStyle/>
                    <a:p>
                      <a:pPr marL="0" marR="0" algn="ctr">
                        <a:lnSpc>
                          <a:spcPct val="107000"/>
                        </a:lnSpc>
                        <a:spcBef>
                          <a:spcPts val="600"/>
                        </a:spcBef>
                        <a:spcAft>
                          <a:spcPts val="600"/>
                        </a:spcAft>
                      </a:pPr>
                      <a:r>
                        <a:rPr lang="en-US" sz="2000" dirty="0">
                          <a:effectLst/>
                        </a:rPr>
                        <a:t>The Fall TIPS Toolkit: A Suite of Tools to Promote Adoption and Spread of Evidence-based Fall Prevention Best Practices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3487697"/>
                  </a:ext>
                </a:extLst>
              </a:tr>
              <a:tr h="325853">
                <a:tc>
                  <a:txBody>
                    <a:bodyPr/>
                    <a:lstStyle/>
                    <a:p>
                      <a:pPr marL="0" marR="0" algn="ctr">
                        <a:lnSpc>
                          <a:spcPct val="107000"/>
                        </a:lnSpc>
                        <a:spcBef>
                          <a:spcPts val="600"/>
                        </a:spcBef>
                        <a:spcAft>
                          <a:spcPts val="600"/>
                        </a:spcAft>
                      </a:pPr>
                      <a:r>
                        <a:rPr lang="en-US" sz="2000" dirty="0">
                          <a:solidFill>
                            <a:schemeClr val="tx1"/>
                          </a:solidFill>
                          <a:effectLst/>
                        </a:rPr>
                        <a:t>General Resources</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3381954"/>
                  </a:ext>
                </a:extLst>
              </a:tr>
              <a:tr h="325853">
                <a:tc>
                  <a:txBody>
                    <a:bodyPr/>
                    <a:lstStyle/>
                    <a:p>
                      <a:pPr marL="342900" marR="0" lvl="0" indent="-342900">
                        <a:lnSpc>
                          <a:spcPct val="107000"/>
                        </a:lnSpc>
                        <a:spcBef>
                          <a:spcPts val="600"/>
                        </a:spcBef>
                        <a:spcAft>
                          <a:spcPts val="600"/>
                        </a:spcAft>
                        <a:buFont typeface="Symbol" panose="05050102010706020507" pitchFamily="18" charset="2"/>
                        <a:buChar char=""/>
                      </a:pPr>
                      <a:r>
                        <a:rPr lang="en-US" sz="2000" dirty="0">
                          <a:effectLst/>
                        </a:rPr>
                        <a:t>Fall TIPS Website (falltips.org)</a:t>
                      </a:r>
                      <a:r>
                        <a:rPr lang="en-US" sz="2000" baseline="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9628504"/>
                  </a:ext>
                </a:extLst>
              </a:tr>
              <a:tr h="325853">
                <a:tc>
                  <a:txBody>
                    <a:bodyPr/>
                    <a:lstStyle/>
                    <a:p>
                      <a:pPr marL="342900" marR="0" lvl="0" indent="-342900">
                        <a:lnSpc>
                          <a:spcPct val="107000"/>
                        </a:lnSpc>
                        <a:spcBef>
                          <a:spcPts val="600"/>
                        </a:spcBef>
                        <a:spcAft>
                          <a:spcPts val="600"/>
                        </a:spcAft>
                        <a:buFont typeface="Symbol" panose="05050102010706020507" pitchFamily="18" charset="2"/>
                        <a:buChar char=""/>
                      </a:pPr>
                      <a:r>
                        <a:rPr lang="en-US" sz="2000">
                          <a:effectLst/>
                        </a:rPr>
                        <a:t>Fall TIPS Implementation Protocol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2815940"/>
                  </a:ext>
                </a:extLst>
              </a:tr>
              <a:tr h="325853">
                <a:tc>
                  <a:txBody>
                    <a:bodyPr/>
                    <a:lstStyle/>
                    <a:p>
                      <a:pPr marL="342900" marR="0" lvl="0" indent="-342900">
                        <a:lnSpc>
                          <a:spcPct val="107000"/>
                        </a:lnSpc>
                        <a:spcBef>
                          <a:spcPts val="600"/>
                        </a:spcBef>
                        <a:spcAft>
                          <a:spcPts val="600"/>
                        </a:spcAft>
                        <a:buFont typeface="Symbol" panose="05050102010706020507" pitchFamily="18" charset="2"/>
                        <a:buChar char=""/>
                      </a:pPr>
                      <a:r>
                        <a:rPr lang="en-US" sz="2000">
                          <a:effectLst/>
                        </a:rPr>
                        <a:t>Fall TIPS Rollout Guide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73858943"/>
                  </a:ext>
                </a:extLst>
              </a:tr>
              <a:tr h="325853">
                <a:tc>
                  <a:txBody>
                    <a:bodyPr/>
                    <a:lstStyle/>
                    <a:p>
                      <a:pPr marL="342900" marR="0" lvl="0" indent="-342900">
                        <a:lnSpc>
                          <a:spcPct val="107000"/>
                        </a:lnSpc>
                        <a:spcBef>
                          <a:spcPts val="600"/>
                        </a:spcBef>
                        <a:spcAft>
                          <a:spcPts val="600"/>
                        </a:spcAft>
                        <a:buFont typeface="Symbol" panose="05050102010706020507" pitchFamily="18" charset="2"/>
                        <a:buChar char=""/>
                      </a:pPr>
                      <a:r>
                        <a:rPr lang="en-US" sz="2000">
                          <a:effectLst/>
                        </a:rPr>
                        <a:t>Laminated Paper Fall TIPS Template (English)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8460618"/>
                  </a:ext>
                </a:extLst>
              </a:tr>
              <a:tr h="325853">
                <a:tc>
                  <a:txBody>
                    <a:bodyPr/>
                    <a:lstStyle/>
                    <a:p>
                      <a:pPr marL="342900" marR="0" lvl="0" indent="-342900">
                        <a:lnSpc>
                          <a:spcPct val="107000"/>
                        </a:lnSpc>
                        <a:spcBef>
                          <a:spcPts val="600"/>
                        </a:spcBef>
                        <a:spcAft>
                          <a:spcPts val="600"/>
                        </a:spcAft>
                        <a:buFont typeface="Symbol" panose="05050102010706020507" pitchFamily="18" charset="2"/>
                        <a:buChar char=""/>
                      </a:pPr>
                      <a:r>
                        <a:rPr lang="en-US" sz="2000">
                          <a:effectLst/>
                        </a:rPr>
                        <a:t>Laminated Paper Fall TIPS Template (Spanish)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0472647"/>
                  </a:ext>
                </a:extLst>
              </a:tr>
              <a:tr h="325853">
                <a:tc>
                  <a:txBody>
                    <a:bodyPr/>
                    <a:lstStyle/>
                    <a:p>
                      <a:pPr marL="0" marR="0" algn="ctr">
                        <a:lnSpc>
                          <a:spcPct val="107000"/>
                        </a:lnSpc>
                        <a:spcBef>
                          <a:spcPts val="600"/>
                        </a:spcBef>
                        <a:spcAft>
                          <a:spcPts val="600"/>
                        </a:spcAft>
                      </a:pPr>
                      <a:r>
                        <a:rPr lang="en-US" sz="2000" dirty="0">
                          <a:solidFill>
                            <a:schemeClr val="tx1"/>
                          </a:solidFill>
                          <a:effectLst/>
                        </a:rPr>
                        <a:t>Leadership Resources</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54131688"/>
                  </a:ext>
                </a:extLst>
              </a:tr>
              <a:tr h="325853">
                <a:tc>
                  <a:txBody>
                    <a:bodyPr/>
                    <a:lstStyle/>
                    <a:p>
                      <a:pPr marL="342900" marR="0" lvl="0" indent="-342900">
                        <a:lnSpc>
                          <a:spcPct val="107000"/>
                        </a:lnSpc>
                        <a:spcBef>
                          <a:spcPts val="600"/>
                        </a:spcBef>
                        <a:spcAft>
                          <a:spcPts val="600"/>
                        </a:spcAft>
                        <a:buFont typeface="Symbol" panose="05050102010706020507" pitchFamily="18" charset="2"/>
                        <a:buChar char=""/>
                      </a:pPr>
                      <a:r>
                        <a:rPr lang="en-US" sz="2000" dirty="0">
                          <a:effectLst/>
                        </a:rPr>
                        <a:t>Fall TIPS Leadership Talking Points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783371"/>
                  </a:ext>
                </a:extLst>
              </a:tr>
              <a:tr h="325853">
                <a:tc>
                  <a:txBody>
                    <a:bodyPr/>
                    <a:lstStyle/>
                    <a:p>
                      <a:pPr marL="342900" marR="0" lvl="0" indent="-342900">
                        <a:lnSpc>
                          <a:spcPct val="107000"/>
                        </a:lnSpc>
                        <a:spcBef>
                          <a:spcPts val="600"/>
                        </a:spcBef>
                        <a:spcAft>
                          <a:spcPts val="600"/>
                        </a:spcAft>
                        <a:buFont typeface="Symbol" panose="05050102010706020507" pitchFamily="18" charset="2"/>
                        <a:buChar char=""/>
                      </a:pPr>
                      <a:r>
                        <a:rPr lang="en-US" sz="2000">
                          <a:effectLst/>
                        </a:rPr>
                        <a:t>Fall TIPS Gap Analysis Form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47283694"/>
                  </a:ext>
                </a:extLst>
              </a:tr>
              <a:tr h="325853">
                <a:tc>
                  <a:txBody>
                    <a:bodyPr/>
                    <a:lstStyle/>
                    <a:p>
                      <a:pPr marL="342900" marR="0" lvl="0" indent="-342900">
                        <a:lnSpc>
                          <a:spcPct val="107000"/>
                        </a:lnSpc>
                        <a:spcBef>
                          <a:spcPts val="600"/>
                        </a:spcBef>
                        <a:spcAft>
                          <a:spcPts val="600"/>
                        </a:spcAft>
                        <a:buFont typeface="Symbol" panose="05050102010706020507" pitchFamily="18" charset="2"/>
                        <a:buChar char=""/>
                      </a:pPr>
                      <a:r>
                        <a:rPr lang="en-US" sz="2000">
                          <a:effectLst/>
                        </a:rPr>
                        <a:t>Fall TIPS SWOT Analysis Form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8951338"/>
                  </a:ext>
                </a:extLst>
              </a:tr>
              <a:tr h="325853">
                <a:tc>
                  <a:txBody>
                    <a:bodyPr/>
                    <a:lstStyle/>
                    <a:p>
                      <a:pPr marL="342900" marR="0" lvl="0" indent="-342900">
                        <a:lnSpc>
                          <a:spcPct val="107000"/>
                        </a:lnSpc>
                        <a:spcBef>
                          <a:spcPts val="600"/>
                        </a:spcBef>
                        <a:spcAft>
                          <a:spcPts val="600"/>
                        </a:spcAft>
                        <a:buFont typeface="Symbol" panose="05050102010706020507" pitchFamily="18" charset="2"/>
                        <a:buChar char=""/>
                      </a:pPr>
                      <a:r>
                        <a:rPr lang="en-US" sz="2000">
                          <a:effectLst/>
                        </a:rPr>
                        <a:t>Fall TIPS Implementation Checklist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63240715"/>
                  </a:ext>
                </a:extLst>
              </a:tr>
              <a:tr h="325853">
                <a:tc>
                  <a:txBody>
                    <a:bodyPr/>
                    <a:lstStyle/>
                    <a:p>
                      <a:pPr marL="342900" marR="0" lvl="0" indent="-342900">
                        <a:lnSpc>
                          <a:spcPct val="107000"/>
                        </a:lnSpc>
                        <a:spcBef>
                          <a:spcPts val="600"/>
                        </a:spcBef>
                        <a:spcAft>
                          <a:spcPts val="600"/>
                        </a:spcAft>
                        <a:buFont typeface="Symbol" panose="05050102010706020507" pitchFamily="18" charset="2"/>
                        <a:buChar char=""/>
                      </a:pPr>
                      <a:r>
                        <a:rPr lang="en-US" sz="2000">
                          <a:effectLst/>
                        </a:rPr>
                        <a:t>Fall TIPS Patient Engagement Monthly Report Template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2932787"/>
                  </a:ext>
                </a:extLst>
              </a:tr>
              <a:tr h="325853">
                <a:tc>
                  <a:txBody>
                    <a:bodyPr/>
                    <a:lstStyle/>
                    <a:p>
                      <a:pPr marL="0" marR="0" algn="ctr">
                        <a:lnSpc>
                          <a:spcPct val="107000"/>
                        </a:lnSpc>
                        <a:spcBef>
                          <a:spcPts val="600"/>
                        </a:spcBef>
                        <a:spcAft>
                          <a:spcPts val="600"/>
                        </a:spcAft>
                      </a:pPr>
                      <a:r>
                        <a:rPr lang="en-US" sz="2000" dirty="0">
                          <a:solidFill>
                            <a:schemeClr val="tx1"/>
                          </a:solidFill>
                          <a:effectLst/>
                        </a:rPr>
                        <a:t>Training Resources</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96955255"/>
                  </a:ext>
                </a:extLst>
              </a:tr>
              <a:tr h="325853">
                <a:tc>
                  <a:txBody>
                    <a:bodyPr/>
                    <a:lstStyle/>
                    <a:p>
                      <a:pPr marL="342900" marR="0" lvl="0" indent="-342900">
                        <a:lnSpc>
                          <a:spcPct val="107000"/>
                        </a:lnSpc>
                        <a:spcBef>
                          <a:spcPts val="600"/>
                        </a:spcBef>
                        <a:spcAft>
                          <a:spcPts val="600"/>
                        </a:spcAft>
                        <a:buFont typeface="Symbol" panose="05050102010706020507" pitchFamily="18" charset="2"/>
                        <a:buChar char=""/>
                      </a:pPr>
                      <a:r>
                        <a:rPr lang="en-US" sz="2000" dirty="0">
                          <a:effectLst/>
                        </a:rPr>
                        <a:t>Fall TIPS Training Slides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9373096"/>
                  </a:ext>
                </a:extLst>
              </a:tr>
              <a:tr h="325853">
                <a:tc>
                  <a:txBody>
                    <a:bodyPr/>
                    <a:lstStyle/>
                    <a:p>
                      <a:pPr marL="342900" marR="0" lvl="0" indent="-342900">
                        <a:lnSpc>
                          <a:spcPct val="107000"/>
                        </a:lnSpc>
                        <a:spcBef>
                          <a:spcPts val="600"/>
                        </a:spcBef>
                        <a:spcAft>
                          <a:spcPts val="600"/>
                        </a:spcAft>
                        <a:buFont typeface="Symbol" panose="05050102010706020507" pitchFamily="18" charset="2"/>
                        <a:buChar char=""/>
                      </a:pPr>
                      <a:r>
                        <a:rPr lang="en-US" sz="2000">
                          <a:effectLst/>
                        </a:rPr>
                        <a:t>Fall TIPS Super User Training Slides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6036825"/>
                  </a:ext>
                </a:extLst>
              </a:tr>
              <a:tr h="325853">
                <a:tc>
                  <a:txBody>
                    <a:bodyPr/>
                    <a:lstStyle/>
                    <a:p>
                      <a:pPr marL="342900" marR="0" lvl="0" indent="-342900">
                        <a:lnSpc>
                          <a:spcPct val="107000"/>
                        </a:lnSpc>
                        <a:spcBef>
                          <a:spcPts val="600"/>
                        </a:spcBef>
                        <a:spcAft>
                          <a:spcPts val="600"/>
                        </a:spcAft>
                        <a:buFont typeface="Symbol" panose="05050102010706020507" pitchFamily="18" charset="2"/>
                        <a:buChar char=""/>
                      </a:pPr>
                      <a:r>
                        <a:rPr lang="en-US" sz="2000">
                          <a:effectLst/>
                        </a:rPr>
                        <a:t>Fall TIPS Instruction Sheet for Nurses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14684"/>
                  </a:ext>
                </a:extLst>
              </a:tr>
              <a:tr h="325853">
                <a:tc>
                  <a:txBody>
                    <a:bodyPr/>
                    <a:lstStyle/>
                    <a:p>
                      <a:pPr marL="342900" marR="0" lvl="0" indent="-342900">
                        <a:lnSpc>
                          <a:spcPct val="107000"/>
                        </a:lnSpc>
                        <a:spcBef>
                          <a:spcPts val="600"/>
                        </a:spcBef>
                        <a:spcAft>
                          <a:spcPts val="600"/>
                        </a:spcAft>
                        <a:buFont typeface="Symbol" panose="05050102010706020507" pitchFamily="18" charset="2"/>
                        <a:buChar char=""/>
                      </a:pPr>
                      <a:r>
                        <a:rPr lang="en-US" sz="2000">
                          <a:effectLst/>
                        </a:rPr>
                        <a:t>Fall TIPS Instruction Sheet for Nursing Assistants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7647665"/>
                  </a:ext>
                </a:extLst>
              </a:tr>
              <a:tr h="325853">
                <a:tc>
                  <a:txBody>
                    <a:bodyPr/>
                    <a:lstStyle/>
                    <a:p>
                      <a:pPr marL="342900" marR="0" lvl="0" indent="-342900">
                        <a:lnSpc>
                          <a:spcPct val="107000"/>
                        </a:lnSpc>
                        <a:spcBef>
                          <a:spcPts val="600"/>
                        </a:spcBef>
                        <a:spcAft>
                          <a:spcPts val="600"/>
                        </a:spcAft>
                        <a:buFont typeface="Symbol" panose="05050102010706020507" pitchFamily="18" charset="2"/>
                        <a:buChar char=""/>
                      </a:pPr>
                      <a:r>
                        <a:rPr lang="en-US" sz="2000">
                          <a:effectLst/>
                        </a:rPr>
                        <a:t>Fall TIPS Information Sheet for Patients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2403826"/>
                  </a:ext>
                </a:extLst>
              </a:tr>
              <a:tr h="325853">
                <a:tc>
                  <a:txBody>
                    <a:bodyPr/>
                    <a:lstStyle/>
                    <a:p>
                      <a:pPr marL="342900" marR="0" lvl="0" indent="-342900">
                        <a:lnSpc>
                          <a:spcPct val="107000"/>
                        </a:lnSpc>
                        <a:spcBef>
                          <a:spcPts val="600"/>
                        </a:spcBef>
                        <a:spcAft>
                          <a:spcPts val="600"/>
                        </a:spcAft>
                        <a:buFont typeface="Symbol" panose="05050102010706020507" pitchFamily="18" charset="2"/>
                        <a:buChar char=""/>
                      </a:pPr>
                      <a:r>
                        <a:rPr lang="en-US" sz="2000" dirty="0">
                          <a:effectLst/>
                        </a:rPr>
                        <a:t>Fall TIPS Quality Audit and Audit Instructions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366501"/>
                  </a:ext>
                </a:extLst>
              </a:tr>
            </a:tbl>
          </a:graphicData>
        </a:graphic>
      </p:graphicFrame>
    </p:spTree>
    <p:extLst>
      <p:ext uri="{BB962C8B-B14F-4D97-AF65-F5344CB8AC3E}">
        <p14:creationId xmlns:p14="http://schemas.microsoft.com/office/powerpoint/2010/main" val="28517371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4F244-CEEA-C64A-BF80-E95F31874467}"/>
              </a:ext>
            </a:extLst>
          </p:cNvPr>
          <p:cNvSpPr>
            <a:spLocks noGrp="1"/>
          </p:cNvSpPr>
          <p:nvPr>
            <p:ph type="title"/>
          </p:nvPr>
        </p:nvSpPr>
        <p:spPr/>
        <p:txBody>
          <a:bodyPr>
            <a:noAutofit/>
          </a:bodyPr>
          <a:lstStyle/>
          <a:p>
            <a:r>
              <a:rPr lang="en-US" sz="3200" b="1" dirty="0">
                <a:effectLst/>
              </a:rPr>
              <a:t>AHRQ:  Health Literacy Strategies in new Primary Care Guide to Patient and Family Engagement</a:t>
            </a:r>
            <a:endParaRPr lang="en-US" sz="3200" b="1" dirty="0"/>
          </a:p>
        </p:txBody>
      </p:sp>
      <p:sp>
        <p:nvSpPr>
          <p:cNvPr id="3" name="Content Placeholder 2">
            <a:extLst>
              <a:ext uri="{FF2B5EF4-FFF2-40B4-BE49-F238E27FC236}">
                <a16:creationId xmlns:a16="http://schemas.microsoft.com/office/drawing/2014/main" id="{CE0F38D8-2097-F24F-97F6-A003DBE7D722}"/>
              </a:ext>
            </a:extLst>
          </p:cNvPr>
          <p:cNvSpPr>
            <a:spLocks noGrp="1"/>
          </p:cNvSpPr>
          <p:nvPr>
            <p:ph idx="1"/>
          </p:nvPr>
        </p:nvSpPr>
        <p:spPr/>
        <p:txBody>
          <a:bodyPr/>
          <a:lstStyle/>
          <a:p>
            <a:pPr marL="82296" indent="0">
              <a:buNone/>
            </a:pPr>
            <a:r>
              <a:rPr lang="en-US" dirty="0"/>
              <a:t>The strategies are:  </a:t>
            </a:r>
          </a:p>
          <a:p>
            <a:pPr lvl="0"/>
            <a:r>
              <a:rPr lang="en-US" dirty="0"/>
              <a:t>Teach Back</a:t>
            </a:r>
          </a:p>
          <a:p>
            <a:pPr lvl="0"/>
            <a:r>
              <a:rPr lang="en-US" dirty="0"/>
              <a:t>Be Prepared to Be Engaged</a:t>
            </a:r>
          </a:p>
          <a:p>
            <a:pPr lvl="0"/>
            <a:r>
              <a:rPr lang="en-US" dirty="0"/>
              <a:t>Medication Management</a:t>
            </a:r>
          </a:p>
          <a:p>
            <a:pPr lvl="0"/>
            <a:r>
              <a:rPr lang="en-US" dirty="0"/>
              <a:t>Warm Handoff</a:t>
            </a:r>
          </a:p>
          <a:p>
            <a:pPr marL="82296" indent="0">
              <a:buNone/>
            </a:pPr>
            <a:r>
              <a:rPr lang="en-US" u="sng" dirty="0">
                <a:hlinkClick r:id="rId2"/>
              </a:rPr>
              <a:t>https://www.ahrq.gov/professionals/quality-patient-safety/patient-family-engagement/pfeprimarycare/index.html</a:t>
            </a:r>
            <a:endParaRPr lang="en-US" dirty="0"/>
          </a:p>
          <a:p>
            <a:pPr lvl="0"/>
            <a:endParaRPr lang="en-US" dirty="0"/>
          </a:p>
          <a:p>
            <a:endParaRPr lang="en-US" dirty="0"/>
          </a:p>
        </p:txBody>
      </p:sp>
    </p:spTree>
    <p:extLst>
      <p:ext uri="{BB962C8B-B14F-4D97-AF65-F5344CB8AC3E}">
        <p14:creationId xmlns:p14="http://schemas.microsoft.com/office/powerpoint/2010/main" val="131874255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F1FB-E950-5B45-BA6D-E867CEDBD670}"/>
              </a:ext>
            </a:extLst>
          </p:cNvPr>
          <p:cNvSpPr>
            <a:spLocks noGrp="1"/>
          </p:cNvSpPr>
          <p:nvPr>
            <p:ph type="title"/>
          </p:nvPr>
        </p:nvSpPr>
        <p:spPr/>
        <p:txBody>
          <a:bodyPr>
            <a:normAutofit/>
          </a:bodyPr>
          <a:lstStyle/>
          <a:p>
            <a:r>
              <a:rPr lang="en-US" sz="4400" b="1" dirty="0"/>
              <a:t>Teach Back Resources</a:t>
            </a:r>
          </a:p>
        </p:txBody>
      </p:sp>
      <p:sp>
        <p:nvSpPr>
          <p:cNvPr id="3" name="Content Placeholder 2">
            <a:extLst>
              <a:ext uri="{FF2B5EF4-FFF2-40B4-BE49-F238E27FC236}">
                <a16:creationId xmlns:a16="http://schemas.microsoft.com/office/drawing/2014/main" id="{06E25017-A787-5D41-A45E-D4FB0215B4E4}"/>
              </a:ext>
            </a:extLst>
          </p:cNvPr>
          <p:cNvSpPr>
            <a:spLocks noGrp="1"/>
          </p:cNvSpPr>
          <p:nvPr>
            <p:ph idx="1"/>
          </p:nvPr>
        </p:nvSpPr>
        <p:spPr/>
        <p:txBody>
          <a:bodyPr/>
          <a:lstStyle/>
          <a:p>
            <a:pPr marL="82296" indent="0">
              <a:lnSpc>
                <a:spcPct val="150000"/>
              </a:lnSpc>
              <a:buNone/>
            </a:pPr>
            <a:r>
              <a:rPr lang="en-US" dirty="0"/>
              <a:t>Materials include: a quick start guide and resources for </a:t>
            </a:r>
          </a:p>
          <a:p>
            <a:pPr>
              <a:lnSpc>
                <a:spcPct val="150000"/>
              </a:lnSpc>
            </a:pPr>
            <a:r>
              <a:rPr lang="en-US" dirty="0"/>
              <a:t>Patients and families (poster, flyer, handout),  </a:t>
            </a:r>
          </a:p>
          <a:p>
            <a:pPr>
              <a:lnSpc>
                <a:spcPct val="150000"/>
              </a:lnSpc>
            </a:pPr>
            <a:r>
              <a:rPr lang="en-US" dirty="0"/>
              <a:t>Clinicians (job aid and self-assessment), and  </a:t>
            </a:r>
          </a:p>
          <a:p>
            <a:pPr>
              <a:lnSpc>
                <a:spcPct val="150000"/>
              </a:lnSpc>
            </a:pPr>
            <a:r>
              <a:rPr lang="en-US" dirty="0"/>
              <a:t>Practice staff (handout and assessing use in practice). </a:t>
            </a:r>
          </a:p>
          <a:p>
            <a:endParaRPr lang="en-US" dirty="0"/>
          </a:p>
        </p:txBody>
      </p:sp>
    </p:spTree>
    <p:extLst>
      <p:ext uri="{BB962C8B-B14F-4D97-AF65-F5344CB8AC3E}">
        <p14:creationId xmlns:p14="http://schemas.microsoft.com/office/powerpoint/2010/main" val="10124987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381" y="347960"/>
            <a:ext cx="9004299" cy="800099"/>
          </a:xfrm>
        </p:spPr>
        <p:txBody>
          <a:bodyPr>
            <a:normAutofit fontScale="90000"/>
          </a:bodyPr>
          <a:lstStyle/>
          <a:p>
            <a:r>
              <a:rPr lang="en-US" b="1" dirty="0"/>
              <a:t>Other Toolkits and Best Practice Recommendations for Fall Prevention</a:t>
            </a:r>
          </a:p>
        </p:txBody>
      </p:sp>
      <p:pic>
        <p:nvPicPr>
          <p:cNvPr id="4" name="Picture 3"/>
          <p:cNvPicPr preferRelativeResize="0">
            <a:picLocks noChangeAspect="1"/>
          </p:cNvPicPr>
          <p:nvPr/>
        </p:nvPicPr>
        <p:blipFill rotWithShape="1">
          <a:blip r:embed="rId3"/>
          <a:srcRect l="31583" t="11333" r="32584" b="6445"/>
          <a:stretch/>
        </p:blipFill>
        <p:spPr>
          <a:xfrm>
            <a:off x="2512111" y="2223050"/>
            <a:ext cx="1743972" cy="2369427"/>
          </a:xfrm>
          <a:prstGeom prst="rect">
            <a:avLst/>
          </a:prstGeom>
          <a:effectLst/>
        </p:spPr>
      </p:pic>
      <p:pic>
        <p:nvPicPr>
          <p:cNvPr id="5" name="Picture 4"/>
          <p:cNvPicPr preferRelativeResize="0">
            <a:picLocks noChangeAspect="1"/>
          </p:cNvPicPr>
          <p:nvPr/>
        </p:nvPicPr>
        <p:blipFill rotWithShape="1">
          <a:blip r:embed="rId4"/>
          <a:srcRect l="15083" t="10742" r="47000" b="7481"/>
          <a:stretch/>
        </p:blipFill>
        <p:spPr>
          <a:xfrm>
            <a:off x="4673772" y="2254792"/>
            <a:ext cx="1728847" cy="2356602"/>
          </a:xfrm>
          <a:prstGeom prst="rect">
            <a:avLst/>
          </a:prstGeom>
          <a:ln>
            <a:solidFill>
              <a:schemeClr val="bg1">
                <a:lumMod val="85000"/>
              </a:schemeClr>
            </a:solidFill>
          </a:ln>
          <a:effectLst/>
        </p:spPr>
      </p:pic>
      <p:pic>
        <p:nvPicPr>
          <p:cNvPr id="6" name="Picture 5"/>
          <p:cNvPicPr preferRelativeResize="0">
            <a:picLocks noChangeAspect="1"/>
          </p:cNvPicPr>
          <p:nvPr/>
        </p:nvPicPr>
        <p:blipFill rotWithShape="1">
          <a:blip r:embed="rId5"/>
          <a:srcRect l="31834" t="12319" r="32666" b="6592"/>
          <a:stretch/>
        </p:blipFill>
        <p:spPr>
          <a:xfrm>
            <a:off x="6820307" y="2240208"/>
            <a:ext cx="1727765" cy="2367262"/>
          </a:xfrm>
          <a:prstGeom prst="rect">
            <a:avLst/>
          </a:prstGeom>
          <a:ln>
            <a:solidFill>
              <a:schemeClr val="bg1">
                <a:lumMod val="85000"/>
              </a:schemeClr>
            </a:solidFill>
          </a:ln>
          <a:effectLst/>
        </p:spPr>
      </p:pic>
      <p:sp>
        <p:nvSpPr>
          <p:cNvPr id="11" name="TextBox 10"/>
          <p:cNvSpPr txBox="1"/>
          <p:nvPr/>
        </p:nvSpPr>
        <p:spPr>
          <a:xfrm>
            <a:off x="4657165" y="1951350"/>
            <a:ext cx="2378999" cy="307777"/>
          </a:xfrm>
          <a:prstGeom prst="rect">
            <a:avLst/>
          </a:prstGeom>
          <a:noFill/>
        </p:spPr>
        <p:txBody>
          <a:bodyPr wrap="square" rtlCol="0">
            <a:spAutoFit/>
          </a:bodyPr>
          <a:lstStyle/>
          <a:p>
            <a:pPr eaLnBrk="0" fontAlgn="base" hangingPunct="0">
              <a:spcBef>
                <a:spcPct val="0"/>
              </a:spcBef>
              <a:spcAft>
                <a:spcPct val="0"/>
              </a:spcAft>
            </a:pPr>
            <a:r>
              <a:rPr lang="en-US" sz="1400" b="1" dirty="0">
                <a:solidFill>
                  <a:srgbClr val="000000"/>
                </a:solidFill>
                <a:latin typeface="Times New Roman" pitchFamily="18" charset="0"/>
              </a:rPr>
              <a:t>VA NCPS Falls Toolkit</a:t>
            </a:r>
          </a:p>
        </p:txBody>
      </p:sp>
      <p:sp>
        <p:nvSpPr>
          <p:cNvPr id="12" name="TextBox 11"/>
          <p:cNvSpPr txBox="1"/>
          <p:nvPr/>
        </p:nvSpPr>
        <p:spPr>
          <a:xfrm>
            <a:off x="2450481" y="1699829"/>
            <a:ext cx="1707705" cy="523220"/>
          </a:xfrm>
          <a:prstGeom prst="rect">
            <a:avLst/>
          </a:prstGeom>
          <a:noFill/>
        </p:spPr>
        <p:txBody>
          <a:bodyPr wrap="square" rtlCol="0">
            <a:spAutoFit/>
          </a:bodyPr>
          <a:lstStyle/>
          <a:p>
            <a:pPr algn="ctr" eaLnBrk="0" fontAlgn="base" hangingPunct="0">
              <a:spcBef>
                <a:spcPct val="0"/>
              </a:spcBef>
              <a:spcAft>
                <a:spcPct val="0"/>
              </a:spcAft>
            </a:pPr>
            <a:r>
              <a:rPr lang="en-US" sz="1400" b="1" dirty="0">
                <a:solidFill>
                  <a:srgbClr val="000000"/>
                </a:solidFill>
                <a:latin typeface="Times New Roman" pitchFamily="18" charset="0"/>
              </a:rPr>
              <a:t>AHRQ Falls Prevention Toolkit</a:t>
            </a:r>
          </a:p>
        </p:txBody>
      </p:sp>
      <p:sp>
        <p:nvSpPr>
          <p:cNvPr id="13" name="TextBox 12"/>
          <p:cNvSpPr txBox="1"/>
          <p:nvPr/>
        </p:nvSpPr>
        <p:spPr>
          <a:xfrm>
            <a:off x="6480661" y="1743585"/>
            <a:ext cx="2419912" cy="523220"/>
          </a:xfrm>
          <a:prstGeom prst="rect">
            <a:avLst/>
          </a:prstGeom>
          <a:noFill/>
        </p:spPr>
        <p:txBody>
          <a:bodyPr wrap="square" rtlCol="0">
            <a:spAutoFit/>
          </a:bodyPr>
          <a:lstStyle/>
          <a:p>
            <a:pPr algn="ctr" eaLnBrk="0" fontAlgn="base" hangingPunct="0">
              <a:spcBef>
                <a:spcPct val="0"/>
              </a:spcBef>
              <a:spcAft>
                <a:spcPct val="0"/>
              </a:spcAft>
            </a:pPr>
            <a:r>
              <a:rPr lang="en-US" sz="1400" b="1" dirty="0">
                <a:solidFill>
                  <a:srgbClr val="000000"/>
                </a:solidFill>
                <a:latin typeface="Times New Roman" pitchFamily="18" charset="0"/>
              </a:rPr>
              <a:t>ICSI Prevention of Falls Protocol</a:t>
            </a:r>
          </a:p>
        </p:txBody>
      </p:sp>
      <p:sp>
        <p:nvSpPr>
          <p:cNvPr id="14" name="Rectangle 13"/>
          <p:cNvSpPr/>
          <p:nvPr/>
        </p:nvSpPr>
        <p:spPr>
          <a:xfrm>
            <a:off x="2450480" y="4777143"/>
            <a:ext cx="1771650" cy="1323439"/>
          </a:xfrm>
          <a:prstGeom prst="rect">
            <a:avLst/>
          </a:prstGeom>
        </p:spPr>
        <p:txBody>
          <a:bodyPr wrap="square">
            <a:spAutoFit/>
          </a:bodyPr>
          <a:lstStyle/>
          <a:p>
            <a:pPr eaLnBrk="0" fontAlgn="base" hangingPunct="0">
              <a:spcBef>
                <a:spcPct val="0"/>
              </a:spcBef>
              <a:spcAft>
                <a:spcPct val="0"/>
              </a:spcAft>
            </a:pPr>
            <a:r>
              <a:rPr lang="en-US" sz="1600" dirty="0">
                <a:solidFill>
                  <a:srgbClr val="000000"/>
                </a:solidFill>
                <a:latin typeface="Times New Roman" pitchFamily="18" charset="0"/>
              </a:rPr>
              <a:t>Ganz DA, et al. Agency for Healthcare Research and Quality. 2013.</a:t>
            </a:r>
            <a:endParaRPr lang="en-US" sz="1600" dirty="0">
              <a:solidFill>
                <a:srgbClr val="000000"/>
              </a:solidFill>
              <a:latin typeface="Times New Roman" pitchFamily="18" charset="0"/>
              <a:cs typeface="Arial" pitchFamily="34" charset="0"/>
            </a:endParaRPr>
          </a:p>
        </p:txBody>
      </p:sp>
      <p:sp>
        <p:nvSpPr>
          <p:cNvPr id="15" name="Rectangle 14"/>
          <p:cNvSpPr/>
          <p:nvPr/>
        </p:nvSpPr>
        <p:spPr>
          <a:xfrm>
            <a:off x="4611098" y="4777143"/>
            <a:ext cx="1854193" cy="830997"/>
          </a:xfrm>
          <a:prstGeom prst="rect">
            <a:avLst/>
          </a:prstGeom>
        </p:spPr>
        <p:txBody>
          <a:bodyPr wrap="square">
            <a:spAutoFit/>
          </a:bodyPr>
          <a:lstStyle/>
          <a:p>
            <a:pPr eaLnBrk="0" fontAlgn="base" hangingPunct="0">
              <a:spcBef>
                <a:spcPct val="0"/>
              </a:spcBef>
              <a:spcAft>
                <a:spcPct val="0"/>
              </a:spcAft>
            </a:pPr>
            <a:r>
              <a:rPr lang="en-US" sz="1600" dirty="0">
                <a:solidFill>
                  <a:srgbClr val="000000"/>
                </a:solidFill>
                <a:latin typeface="Times New Roman" pitchFamily="18" charset="0"/>
              </a:rPr>
              <a:t>VA National Center for Patient Safety (NCPS). 2014.</a:t>
            </a:r>
            <a:endParaRPr lang="en-US" sz="1600" dirty="0">
              <a:solidFill>
                <a:srgbClr val="000000"/>
              </a:solidFill>
              <a:latin typeface="Times New Roman" pitchFamily="18" charset="0"/>
              <a:cs typeface="Arial" pitchFamily="34" charset="0"/>
            </a:endParaRPr>
          </a:p>
        </p:txBody>
      </p:sp>
      <p:sp>
        <p:nvSpPr>
          <p:cNvPr id="16" name="Rectangle 15"/>
          <p:cNvSpPr/>
          <p:nvPr/>
        </p:nvSpPr>
        <p:spPr>
          <a:xfrm>
            <a:off x="6759806" y="4778916"/>
            <a:ext cx="1848764" cy="1323439"/>
          </a:xfrm>
          <a:prstGeom prst="rect">
            <a:avLst/>
          </a:prstGeom>
        </p:spPr>
        <p:txBody>
          <a:bodyPr wrap="square">
            <a:spAutoFit/>
          </a:bodyPr>
          <a:lstStyle/>
          <a:p>
            <a:pPr eaLnBrk="0" fontAlgn="base" hangingPunct="0">
              <a:spcBef>
                <a:spcPct val="0"/>
              </a:spcBef>
              <a:spcAft>
                <a:spcPct val="0"/>
              </a:spcAft>
            </a:pPr>
            <a:r>
              <a:rPr lang="en-US" sz="1600" dirty="0">
                <a:solidFill>
                  <a:srgbClr val="000000"/>
                </a:solidFill>
                <a:latin typeface="Times New Roman" pitchFamily="18" charset="0"/>
              </a:rPr>
              <a:t>Degelau J, et al. Institute for Clinical Systems Improvement (ICSI). 2012.</a:t>
            </a:r>
            <a:endParaRPr lang="en-US" sz="1600" dirty="0">
              <a:solidFill>
                <a:srgbClr val="000000"/>
              </a:solidFill>
              <a:latin typeface="Times New Roman" pitchFamily="18" charset="0"/>
              <a:cs typeface="Arial" pitchFamily="34" charset="0"/>
            </a:endParaRPr>
          </a:p>
        </p:txBody>
      </p:sp>
      <p:pic>
        <p:nvPicPr>
          <p:cNvPr id="17" name="Picture 16"/>
          <p:cNvPicPr/>
          <p:nvPr/>
        </p:nvPicPr>
        <p:blipFill rotWithShape="1">
          <a:blip r:embed="rId6"/>
          <a:srcRect l="33013" t="13676" r="31731" b="5699"/>
          <a:stretch/>
        </p:blipFill>
        <p:spPr bwMode="auto">
          <a:xfrm>
            <a:off x="8965759" y="2247888"/>
            <a:ext cx="1706327" cy="2362224"/>
          </a:xfrm>
          <a:prstGeom prst="rect">
            <a:avLst/>
          </a:prstGeom>
          <a:ln>
            <a:solidFill>
              <a:schemeClr val="bg1">
                <a:lumMod val="85000"/>
              </a:schemeClr>
            </a:solidFill>
          </a:ln>
          <a:effectLst/>
          <a:extLst>
            <a:ext uri="{53640926-AAD7-44d8-BBD7-CCE9431645EC}">
              <a14:shadowObscured xmlns:a14="http://schemas.microsoft.com/office/drawing/2010/main" xmlns=""/>
            </a:ext>
          </a:extLst>
        </p:spPr>
      </p:pic>
      <p:sp>
        <p:nvSpPr>
          <p:cNvPr id="18" name="TextBox 17"/>
          <p:cNvSpPr txBox="1"/>
          <p:nvPr/>
        </p:nvSpPr>
        <p:spPr>
          <a:xfrm>
            <a:off x="8849323" y="1469172"/>
            <a:ext cx="1822762" cy="738664"/>
          </a:xfrm>
          <a:prstGeom prst="rect">
            <a:avLst/>
          </a:prstGeom>
          <a:noFill/>
        </p:spPr>
        <p:txBody>
          <a:bodyPr wrap="square" rtlCol="0">
            <a:spAutoFit/>
          </a:bodyPr>
          <a:lstStyle/>
          <a:p>
            <a:pPr algn="ctr" eaLnBrk="0" fontAlgn="base" hangingPunct="0">
              <a:spcBef>
                <a:spcPct val="0"/>
              </a:spcBef>
              <a:spcAft>
                <a:spcPct val="0"/>
              </a:spcAft>
            </a:pPr>
            <a:r>
              <a:rPr lang="en-US" sz="1400" b="1" dirty="0">
                <a:solidFill>
                  <a:srgbClr val="000000"/>
                </a:solidFill>
                <a:latin typeface="Times New Roman" pitchFamily="18" charset="0"/>
              </a:rPr>
              <a:t>IHI Reducing Patient Injuries from Falls How-to Guide</a:t>
            </a:r>
          </a:p>
        </p:txBody>
      </p:sp>
      <p:sp>
        <p:nvSpPr>
          <p:cNvPr id="19" name="Rectangle 18"/>
          <p:cNvSpPr/>
          <p:nvPr/>
        </p:nvSpPr>
        <p:spPr>
          <a:xfrm>
            <a:off x="8900574" y="4778915"/>
            <a:ext cx="1923637" cy="1077218"/>
          </a:xfrm>
          <a:prstGeom prst="rect">
            <a:avLst/>
          </a:prstGeom>
        </p:spPr>
        <p:txBody>
          <a:bodyPr wrap="square">
            <a:spAutoFit/>
          </a:bodyPr>
          <a:lstStyle/>
          <a:p>
            <a:pPr eaLnBrk="0" fontAlgn="base" hangingPunct="0">
              <a:spcBef>
                <a:spcPct val="0"/>
              </a:spcBef>
              <a:spcAft>
                <a:spcPct val="0"/>
              </a:spcAft>
            </a:pPr>
            <a:r>
              <a:rPr lang="en-US" sz="1600" dirty="0">
                <a:solidFill>
                  <a:srgbClr val="000000"/>
                </a:solidFill>
                <a:latin typeface="Times New Roman" pitchFamily="18" charset="0"/>
              </a:rPr>
              <a:t>Boushon B, et al. Institute for Healthcare Improvement. 2008. </a:t>
            </a:r>
          </a:p>
        </p:txBody>
      </p:sp>
    </p:spTree>
    <p:extLst>
      <p:ext uri="{BB962C8B-B14F-4D97-AF65-F5344CB8AC3E}">
        <p14:creationId xmlns:p14="http://schemas.microsoft.com/office/powerpoint/2010/main" val="1618366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D3FF2-3A6F-A047-8FA5-0D5393ACF019}"/>
              </a:ext>
            </a:extLst>
          </p:cNvPr>
          <p:cNvSpPr>
            <a:spLocks noGrp="1"/>
          </p:cNvSpPr>
          <p:nvPr>
            <p:ph type="title"/>
          </p:nvPr>
        </p:nvSpPr>
        <p:spPr/>
        <p:txBody>
          <a:bodyPr/>
          <a:lstStyle/>
          <a:p>
            <a:r>
              <a:rPr lang="en-US" dirty="0"/>
              <a:t>Let’s Be Clear:</a:t>
            </a:r>
          </a:p>
        </p:txBody>
      </p:sp>
      <p:sp>
        <p:nvSpPr>
          <p:cNvPr id="4" name="Rectangle 1">
            <a:extLst>
              <a:ext uri="{FF2B5EF4-FFF2-40B4-BE49-F238E27FC236}">
                <a16:creationId xmlns:a16="http://schemas.microsoft.com/office/drawing/2014/main" id="{066BFCF0-391C-CE46-9B76-078D6A3B8E9F}"/>
              </a:ext>
            </a:extLst>
          </p:cNvPr>
          <p:cNvSpPr>
            <a:spLocks noGrp="1" noChangeArrowheads="1"/>
          </p:cNvSpPr>
          <p:nvPr>
            <p:ph idx="1"/>
          </p:nvPr>
        </p:nvSpPr>
        <p:spPr bwMode="auto">
          <a:xfrm>
            <a:off x="860121" y="2180391"/>
            <a:ext cx="10471758"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2400" b="0" i="0" u="none" strike="noStrike" cap="none" normalizeH="0" baseline="0" dirty="0">
                <a:ln>
                  <a:noFill/>
                </a:ln>
                <a:solidFill>
                  <a:schemeClr val="accent1">
                    <a:lumMod val="50000"/>
                  </a:schemeClr>
                </a:solidFill>
                <a:effectLst/>
                <a:latin typeface="Arial" panose="020B0604020202020204" pitchFamily="34" charset="0"/>
                <a:ea typeface="Times New Roman" panose="02020603050405020304" pitchFamily="18" charset="0"/>
              </a:rPr>
              <a:t>Accidental Fall: </a:t>
            </a: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Fall due to extrinsic environmental risk factors: spill on the floor, clutter, tubing / cords on the floor, etc.  </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1358F0"/>
                </a:solidFill>
                <a:effectLst/>
                <a:latin typeface="Arial" panose="020B0604020202020204" pitchFamily="34" charset="0"/>
                <a:ea typeface="Times New Roman" panose="02020603050405020304" pitchFamily="18" charset="0"/>
              </a:rPr>
              <a:t>Anticipated Physiological Falls: </a:t>
            </a: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Factors associated with known fall risks as indicated on the Morse Fall Scale: loss of balance, impaired gait or mobility, impaired cognition/confusion, impaired vision. Falls that we anticipate will occur to the patients’ existing physiological status, history of falls, and decreased mobility upon assessment. </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Unanticipated Physiological Falls:  </a:t>
            </a: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Factors associated with unknown fall risks that were not predicted on a fall risk scale: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unexpected orthostasis; extreme hypoglycemia;  stroke; heart attack.</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280667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Evaluation of Learning</a:t>
            </a:r>
          </a:p>
        </p:txBody>
      </p:sp>
      <p:sp>
        <p:nvSpPr>
          <p:cNvPr id="3" name="Content Placeholder 2"/>
          <p:cNvSpPr>
            <a:spLocks noGrp="1"/>
          </p:cNvSpPr>
          <p:nvPr>
            <p:ph idx="1"/>
          </p:nvPr>
        </p:nvSpPr>
        <p:spPr>
          <a:xfrm>
            <a:off x="1914144" y="1531620"/>
            <a:ext cx="9997440" cy="4716780"/>
          </a:xfrm>
        </p:spPr>
        <p:txBody>
          <a:bodyPr/>
          <a:lstStyle/>
          <a:p>
            <a:pPr>
              <a:spcBef>
                <a:spcPts val="800"/>
              </a:spcBef>
            </a:pPr>
            <a:r>
              <a:rPr lang="en-US" dirty="0"/>
              <a:t>Design patient education program evaluation as a knowledge and skills checklist for cognitive and psychomotor domains of learning.</a:t>
            </a:r>
          </a:p>
          <a:p>
            <a:pPr>
              <a:spcBef>
                <a:spcPts val="800"/>
              </a:spcBef>
            </a:pPr>
            <a:r>
              <a:rPr lang="en-US" dirty="0"/>
              <a:t>Include Health Literacy Assessment to check ability to comprehend and use health information</a:t>
            </a:r>
          </a:p>
        </p:txBody>
      </p:sp>
    </p:spTree>
    <p:extLst>
      <p:ext uri="{BB962C8B-B14F-4D97-AF65-F5344CB8AC3E}">
        <p14:creationId xmlns:p14="http://schemas.microsoft.com/office/powerpoint/2010/main" val="19499600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55470" y="1388761"/>
            <a:ext cx="8481060" cy="4080478"/>
          </a:xfrm>
        </p:spPr>
        <p:txBody>
          <a:bodyPr>
            <a:noAutofit/>
          </a:bodyPr>
          <a:lstStyle/>
          <a:p>
            <a:pPr algn="ctr"/>
            <a:r>
              <a:rPr lang="en-US" sz="4400" b="1" dirty="0"/>
              <a:t>To Change Practice is Not for the Faint of Heart! </a:t>
            </a:r>
            <a:br>
              <a:rPr lang="en-US" sz="4400" b="1" dirty="0"/>
            </a:br>
            <a:br>
              <a:rPr lang="en-US" sz="4400" b="1" dirty="0"/>
            </a:br>
            <a:r>
              <a:rPr lang="en-US" sz="4400" b="1" dirty="0"/>
              <a:t>But… You can change your teaching!</a:t>
            </a:r>
            <a:br>
              <a:rPr lang="en-US" sz="4400" b="1" dirty="0"/>
            </a:br>
            <a:endParaRPr lang="en-US" sz="4400" b="1" dirty="0"/>
          </a:p>
        </p:txBody>
      </p:sp>
    </p:spTree>
    <p:extLst>
      <p:ext uri="{BB962C8B-B14F-4D97-AF65-F5344CB8AC3E}">
        <p14:creationId xmlns:p14="http://schemas.microsoft.com/office/powerpoint/2010/main" val="20803714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341120" y="1013460"/>
            <a:ext cx="10530840" cy="2293620"/>
          </a:xfrm>
        </p:spPr>
        <p:txBody>
          <a:bodyPr>
            <a:normAutofit/>
          </a:bodyPr>
          <a:lstStyle/>
          <a:p>
            <a:r>
              <a:rPr lang="en-US" sz="3600" b="1" dirty="0"/>
              <a:t>Experiences Redesigning Post Fall Management: Getting to Types of Falls, Repeat Falls, and Determining Preventability</a:t>
            </a:r>
            <a:endParaRPr lang="en-US" dirty="0"/>
          </a:p>
        </p:txBody>
      </p:sp>
      <p:sp>
        <p:nvSpPr>
          <p:cNvPr id="3075" name="Rectangle 3"/>
          <p:cNvSpPr>
            <a:spLocks noGrp="1" noChangeArrowheads="1"/>
          </p:cNvSpPr>
          <p:nvPr>
            <p:ph type="subTitle" idx="1"/>
          </p:nvPr>
        </p:nvSpPr>
        <p:spPr>
          <a:xfrm>
            <a:off x="2362200" y="4114801"/>
            <a:ext cx="8001000" cy="1997075"/>
          </a:xfrm>
        </p:spPr>
        <p:txBody>
          <a:bodyPr>
            <a:normAutofit fontScale="92500" lnSpcReduction="20000"/>
          </a:bodyPr>
          <a:lstStyle/>
          <a:p>
            <a:pPr algn="l" eaLnBrk="1" hangingPunct="1">
              <a:lnSpc>
                <a:spcPct val="80000"/>
              </a:lnSpc>
            </a:pPr>
            <a:endParaRPr lang="en-US" sz="2400" dirty="0"/>
          </a:p>
          <a:p>
            <a:pPr algn="l" eaLnBrk="1" hangingPunct="1">
              <a:lnSpc>
                <a:spcPct val="80000"/>
              </a:lnSpc>
            </a:pPr>
            <a:r>
              <a:rPr lang="en-US" sz="2400" dirty="0">
                <a:solidFill>
                  <a:srgbClr val="0000FF"/>
                </a:solidFill>
              </a:rPr>
              <a:t>Pat </a:t>
            </a:r>
            <a:r>
              <a:rPr lang="en-US" sz="2400" dirty="0" err="1">
                <a:solidFill>
                  <a:srgbClr val="0000FF"/>
                </a:solidFill>
              </a:rPr>
              <a:t>Quigley,PhD,MPH,ARNP,CRRN,FAAN,FAANP</a:t>
            </a:r>
            <a:endParaRPr lang="en-US" sz="2400" dirty="0">
              <a:solidFill>
                <a:srgbClr val="0000FF"/>
              </a:solidFill>
            </a:endParaRPr>
          </a:p>
          <a:p>
            <a:pPr algn="l" eaLnBrk="1" hangingPunct="1">
              <a:lnSpc>
                <a:spcPct val="80000"/>
              </a:lnSpc>
            </a:pPr>
            <a:r>
              <a:rPr lang="en-US" sz="2400" dirty="0">
                <a:solidFill>
                  <a:srgbClr val="0000FF"/>
                </a:solidFill>
              </a:rPr>
              <a:t>Nurse Consultant</a:t>
            </a:r>
          </a:p>
          <a:p>
            <a:pPr algn="l" eaLnBrk="1" hangingPunct="1">
              <a:lnSpc>
                <a:spcPct val="80000"/>
              </a:lnSpc>
            </a:pPr>
            <a:r>
              <a:rPr lang="en-US" sz="2400" dirty="0">
                <a:solidFill>
                  <a:srgbClr val="0000FF"/>
                </a:solidFill>
              </a:rPr>
              <a:t>Retired Associate Director, VISN 8  Patient Safety Center</a:t>
            </a:r>
          </a:p>
          <a:p>
            <a:pPr algn="l" eaLnBrk="1" hangingPunct="1">
              <a:lnSpc>
                <a:spcPct val="80000"/>
              </a:lnSpc>
            </a:pPr>
            <a:r>
              <a:rPr lang="en-US" sz="2400" dirty="0">
                <a:solidFill>
                  <a:srgbClr val="0000FF"/>
                </a:solidFill>
              </a:rPr>
              <a:t>Retired Associate Chief for Nursing Service/Research</a:t>
            </a:r>
          </a:p>
          <a:p>
            <a:pPr eaLnBrk="1" hangingPunct="1">
              <a:lnSpc>
                <a:spcPct val="80000"/>
              </a:lnSpc>
            </a:pPr>
            <a:endParaRPr lang="en-US" sz="2400" dirty="0">
              <a:solidFill>
                <a:srgbClr val="0000FF"/>
              </a:solidFill>
            </a:endParaRPr>
          </a:p>
          <a:p>
            <a:pPr eaLnBrk="1" hangingPunct="1">
              <a:lnSpc>
                <a:spcPct val="80000"/>
              </a:lnSpc>
            </a:pPr>
            <a:r>
              <a:rPr lang="en-US" sz="2400" i="1" dirty="0">
                <a:solidFill>
                  <a:srgbClr val="0000FF"/>
                </a:solidFill>
              </a:rPr>
              <a:t>E-Mail: </a:t>
            </a:r>
            <a:r>
              <a:rPr lang="en-US" sz="2400" i="1" dirty="0">
                <a:solidFill>
                  <a:srgbClr val="0000FF"/>
                </a:solidFill>
                <a:hlinkClick r:id="rId3"/>
              </a:rPr>
              <a:t>pquigley1@tampabay.rr.com</a:t>
            </a:r>
            <a:r>
              <a:rPr lang="en-US" sz="2400" i="1" dirty="0">
                <a:solidFill>
                  <a:srgbClr val="0000FF"/>
                </a:solidFill>
              </a:rPr>
              <a:t> </a:t>
            </a:r>
          </a:p>
          <a:p>
            <a:pPr eaLnBrk="1" hangingPunct="1">
              <a:lnSpc>
                <a:spcPct val="90000"/>
              </a:lnSpc>
            </a:pPr>
            <a:endParaRPr lang="en-US" dirty="0"/>
          </a:p>
        </p:txBody>
      </p:sp>
    </p:spTree>
    <p:extLst>
      <p:ext uri="{BB962C8B-B14F-4D97-AF65-F5344CB8AC3E}">
        <p14:creationId xmlns:p14="http://schemas.microsoft.com/office/powerpoint/2010/main" val="23419702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Objectives</a:t>
            </a:r>
          </a:p>
        </p:txBody>
      </p:sp>
      <p:sp>
        <p:nvSpPr>
          <p:cNvPr id="3" name="Content Placeholder 2"/>
          <p:cNvSpPr>
            <a:spLocks noGrp="1"/>
          </p:cNvSpPr>
          <p:nvPr>
            <p:ph idx="1"/>
          </p:nvPr>
        </p:nvSpPr>
        <p:spPr/>
        <p:txBody>
          <a:bodyPr>
            <a:normAutofit/>
          </a:bodyPr>
          <a:lstStyle/>
          <a:p>
            <a:r>
              <a:rPr lang="en-US" sz="3600" dirty="0"/>
              <a:t>Understand post fall practices as key intervention to reduce repeat falls</a:t>
            </a:r>
          </a:p>
          <a:p>
            <a:r>
              <a:rPr lang="en-US" sz="3600" dirty="0"/>
              <a:t>Apply Implementation Science to Post Fall Huddle</a:t>
            </a:r>
          </a:p>
          <a:p>
            <a:r>
              <a:rPr lang="en-US" sz="3600" dirty="0"/>
              <a:t>Address Fidelity and Reliability of Post Fall Huddles</a:t>
            </a:r>
          </a:p>
        </p:txBody>
      </p:sp>
    </p:spTree>
    <p:extLst>
      <p:ext uri="{BB962C8B-B14F-4D97-AF65-F5344CB8AC3E}">
        <p14:creationId xmlns:p14="http://schemas.microsoft.com/office/powerpoint/2010/main" val="24326960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Post Fall Practices</a:t>
            </a:r>
          </a:p>
        </p:txBody>
      </p:sp>
      <p:sp>
        <p:nvSpPr>
          <p:cNvPr id="3" name="Content Placeholder 2"/>
          <p:cNvSpPr>
            <a:spLocks noGrp="1"/>
          </p:cNvSpPr>
          <p:nvPr>
            <p:ph idx="1"/>
          </p:nvPr>
        </p:nvSpPr>
        <p:spPr/>
        <p:txBody>
          <a:bodyPr>
            <a:normAutofit/>
          </a:bodyPr>
          <a:lstStyle/>
          <a:p>
            <a:r>
              <a:rPr lang="en-US" sz="4000" dirty="0"/>
              <a:t>Post Fall Huddle</a:t>
            </a:r>
          </a:p>
          <a:p>
            <a:r>
              <a:rPr lang="en-US" sz="4000" dirty="0"/>
              <a:t>Post Fall Assessment</a:t>
            </a:r>
          </a:p>
          <a:p>
            <a:r>
              <a:rPr lang="en-US" sz="4000" dirty="0"/>
              <a:t>Patient/Resident/Family Education</a:t>
            </a:r>
          </a:p>
          <a:p>
            <a:r>
              <a:rPr lang="en-US" sz="4000" dirty="0"/>
              <a:t>Staff Education</a:t>
            </a:r>
          </a:p>
        </p:txBody>
      </p:sp>
    </p:spTree>
    <p:extLst>
      <p:ext uri="{BB962C8B-B14F-4D97-AF65-F5344CB8AC3E}">
        <p14:creationId xmlns:p14="http://schemas.microsoft.com/office/powerpoint/2010/main" val="109962921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b="1" dirty="0"/>
              <a:t>Let’s Refresh: Safety Huddles</a:t>
            </a:r>
          </a:p>
        </p:txBody>
      </p:sp>
      <p:sp>
        <p:nvSpPr>
          <p:cNvPr id="23555" name="Rectangle 3"/>
          <p:cNvSpPr>
            <a:spLocks noGrp="1" noChangeArrowheads="1"/>
          </p:cNvSpPr>
          <p:nvPr>
            <p:ph idx="1"/>
          </p:nvPr>
        </p:nvSpPr>
        <p:spPr/>
        <p:txBody>
          <a:bodyPr>
            <a:normAutofit fontScale="85000" lnSpcReduction="20000"/>
          </a:bodyPr>
          <a:lstStyle/>
          <a:p>
            <a:pPr eaLnBrk="1" hangingPunct="1">
              <a:spcBef>
                <a:spcPts val="800"/>
              </a:spcBef>
            </a:pPr>
            <a:r>
              <a:rPr lang="en-US" b="1" dirty="0"/>
              <a:t>Pre-Shift Huddles </a:t>
            </a:r>
          </a:p>
          <a:p>
            <a:pPr eaLnBrk="1" hangingPunct="1">
              <a:spcBef>
                <a:spcPts val="800"/>
              </a:spcBef>
            </a:pPr>
            <a:r>
              <a:rPr lang="en-US" b="1" dirty="0"/>
              <a:t>Post Fall Huddles </a:t>
            </a:r>
          </a:p>
          <a:p>
            <a:pPr eaLnBrk="1" hangingPunct="1">
              <a:spcBef>
                <a:spcPts val="800"/>
              </a:spcBef>
            </a:pPr>
            <a:r>
              <a:rPr lang="en-US" dirty="0"/>
              <a:t>Conducted with the patient/resident where the fall occurred within 15 minutes of the fall</a:t>
            </a:r>
          </a:p>
          <a:p>
            <a:pPr eaLnBrk="1" hangingPunct="1">
              <a:spcBef>
                <a:spcPts val="800"/>
              </a:spcBef>
            </a:pPr>
            <a:r>
              <a:rPr lang="en-US" dirty="0"/>
              <a:t>Post Fall Analysis</a:t>
            </a:r>
          </a:p>
          <a:p>
            <a:pPr lvl="1" eaLnBrk="1" hangingPunct="1">
              <a:spcBef>
                <a:spcPts val="800"/>
              </a:spcBef>
            </a:pPr>
            <a:r>
              <a:rPr lang="en-US" dirty="0"/>
              <a:t>What was different this time?</a:t>
            </a:r>
          </a:p>
          <a:p>
            <a:pPr lvl="1" eaLnBrk="1" hangingPunct="1">
              <a:spcBef>
                <a:spcPts val="800"/>
              </a:spcBef>
            </a:pPr>
            <a:r>
              <a:rPr lang="en-US" dirty="0"/>
              <a:t>When</a:t>
            </a:r>
          </a:p>
          <a:p>
            <a:pPr lvl="1" eaLnBrk="1" hangingPunct="1">
              <a:spcBef>
                <a:spcPts val="800"/>
              </a:spcBef>
            </a:pPr>
            <a:r>
              <a:rPr lang="en-US" dirty="0"/>
              <a:t>How </a:t>
            </a:r>
          </a:p>
          <a:p>
            <a:pPr lvl="1" eaLnBrk="1" hangingPunct="1">
              <a:spcBef>
                <a:spcPts val="800"/>
              </a:spcBef>
            </a:pPr>
            <a:r>
              <a:rPr lang="en-US" dirty="0"/>
              <a:t>Why</a:t>
            </a:r>
          </a:p>
          <a:p>
            <a:pPr lvl="1" eaLnBrk="1" hangingPunct="1">
              <a:spcBef>
                <a:spcPts val="800"/>
              </a:spcBef>
            </a:pPr>
            <a:r>
              <a:rPr lang="en-US" dirty="0"/>
              <a:t>Prevention:  Protective Action Steps to Redesign the Plan of Care</a:t>
            </a:r>
          </a:p>
          <a:p>
            <a:pPr lvl="1" eaLnBrk="1" hangingPunct="1"/>
            <a:endParaRPr lang="en-US" dirty="0"/>
          </a:p>
        </p:txBody>
      </p:sp>
    </p:spTree>
    <p:extLst>
      <p:ext uri="{BB962C8B-B14F-4D97-AF65-F5344CB8AC3E}">
        <p14:creationId xmlns:p14="http://schemas.microsoft.com/office/powerpoint/2010/main" val="333471814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Post Fall Huddle (PFH): Essential Components</a:t>
            </a:r>
          </a:p>
        </p:txBody>
      </p:sp>
      <p:sp>
        <p:nvSpPr>
          <p:cNvPr id="3" name="Content Placeholder 2"/>
          <p:cNvSpPr>
            <a:spLocks noGrp="1"/>
          </p:cNvSpPr>
          <p:nvPr>
            <p:ph idx="1"/>
          </p:nvPr>
        </p:nvSpPr>
        <p:spPr>
          <a:xfrm>
            <a:off x="1455420" y="2017712"/>
            <a:ext cx="10390717" cy="4520247"/>
          </a:xfrm>
        </p:spPr>
        <p:txBody>
          <a:bodyPr>
            <a:normAutofit fontScale="92500"/>
          </a:bodyPr>
          <a:lstStyle/>
          <a:p>
            <a:r>
              <a:rPr lang="en-US" sz="2400" dirty="0"/>
              <a:t>A brief staff gathering, interdisciplinary when possible,  that immediately follows a fall event. </a:t>
            </a:r>
          </a:p>
          <a:p>
            <a:r>
              <a:rPr lang="en-US" sz="2400" dirty="0"/>
              <a:t>Convenes within 15 minutes of the fall event</a:t>
            </a:r>
          </a:p>
          <a:p>
            <a:pPr lvl="0"/>
            <a:r>
              <a:rPr lang="en-US" sz="2400" dirty="0"/>
              <a:t>Clinician(s) responsible for patient/resident during fall event leads the PFH</a:t>
            </a:r>
          </a:p>
          <a:p>
            <a:pPr lvl="0"/>
            <a:r>
              <a:rPr lang="en-US" sz="2400" dirty="0"/>
              <a:t>Involves the patient/resident whenever possible in the environment where the patient/resident fell</a:t>
            </a:r>
          </a:p>
          <a:p>
            <a:pPr lvl="0"/>
            <a:r>
              <a:rPr lang="en-US" sz="2400" dirty="0"/>
              <a:t>Requires Group Think to discovery what happened.</a:t>
            </a:r>
          </a:p>
          <a:p>
            <a:pPr lvl="0"/>
            <a:r>
              <a:rPr lang="en-US" sz="2400" dirty="0"/>
              <a:t>Utilizes discovery to determine the root cause / immediate cause of the fall:  why the patient/resident fell.</a:t>
            </a:r>
          </a:p>
          <a:p>
            <a:pPr lvl="0"/>
            <a:r>
              <a:rPr lang="en-US" sz="2400" dirty="0"/>
              <a:t>Guiding question to ask: </a:t>
            </a:r>
            <a:r>
              <a:rPr lang="en-US" sz="2400" b="1" dirty="0">
                <a:solidFill>
                  <a:srgbClr val="0000FF"/>
                </a:solidFill>
              </a:rPr>
              <a:t>What was different this time you were doing this activity, compared to all the other times you performed the same activity (and did not fall), but this time you fell?</a:t>
            </a:r>
          </a:p>
        </p:txBody>
      </p:sp>
    </p:spTree>
    <p:extLst>
      <p:ext uri="{BB962C8B-B14F-4D97-AF65-F5344CB8AC3E}">
        <p14:creationId xmlns:p14="http://schemas.microsoft.com/office/powerpoint/2010/main" val="41875902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524000" y="266700"/>
            <a:ext cx="8359140" cy="65331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79220417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Let’s Share!</a:t>
            </a:r>
          </a:p>
        </p:txBody>
      </p:sp>
      <p:sp>
        <p:nvSpPr>
          <p:cNvPr id="3" name="Content Placeholder 2"/>
          <p:cNvSpPr>
            <a:spLocks noGrp="1"/>
          </p:cNvSpPr>
          <p:nvPr>
            <p:ph idx="1"/>
          </p:nvPr>
        </p:nvSpPr>
        <p:spPr/>
        <p:txBody>
          <a:bodyPr/>
          <a:lstStyle/>
          <a:p>
            <a:r>
              <a:rPr lang="en-US" dirty="0"/>
              <a:t>What are your experiences redesigning your post fall management? </a:t>
            </a:r>
          </a:p>
          <a:p>
            <a:r>
              <a:rPr lang="en-US" dirty="0"/>
              <a:t>How did you go forward?</a:t>
            </a:r>
          </a:p>
          <a:p>
            <a:r>
              <a:rPr lang="en-US" dirty="0"/>
              <a:t>How is your post fall program working?</a:t>
            </a:r>
          </a:p>
          <a:p>
            <a:r>
              <a:rPr lang="en-US" dirty="0"/>
              <a:t>How did you measure success?</a:t>
            </a:r>
          </a:p>
          <a:p>
            <a:r>
              <a:rPr lang="en-US" dirty="0"/>
              <a:t>What questions do you have?</a:t>
            </a:r>
          </a:p>
        </p:txBody>
      </p:sp>
    </p:spTree>
    <p:extLst>
      <p:ext uri="{BB962C8B-B14F-4D97-AF65-F5344CB8AC3E}">
        <p14:creationId xmlns:p14="http://schemas.microsoft.com/office/powerpoint/2010/main" val="334305181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Program Effectiveness AND Implementation Effectiveness</a:t>
            </a:r>
          </a:p>
        </p:txBody>
      </p:sp>
      <p:sp>
        <p:nvSpPr>
          <p:cNvPr id="6" name="Oval 5"/>
          <p:cNvSpPr/>
          <p:nvPr/>
        </p:nvSpPr>
        <p:spPr>
          <a:xfrm>
            <a:off x="2133600" y="2667000"/>
            <a:ext cx="23622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dirty="0">
                <a:solidFill>
                  <a:srgbClr val="FFFFFF"/>
                </a:solidFill>
                <a:latin typeface="Tahoma"/>
                <a:ea typeface="ＭＳ Ｐゴシック"/>
              </a:rPr>
              <a:t>Program </a:t>
            </a:r>
          </a:p>
          <a:p>
            <a:pPr algn="ctr" fontAlgn="base">
              <a:spcBef>
                <a:spcPct val="50000"/>
              </a:spcBef>
              <a:spcAft>
                <a:spcPct val="0"/>
              </a:spcAft>
            </a:pPr>
            <a:r>
              <a:rPr lang="en-US" dirty="0">
                <a:solidFill>
                  <a:srgbClr val="FFFFFF"/>
                </a:solidFill>
                <a:latin typeface="Tahoma"/>
                <a:ea typeface="ＭＳ Ｐゴシック"/>
              </a:rPr>
              <a:t>Effectiveness</a:t>
            </a:r>
          </a:p>
        </p:txBody>
      </p:sp>
      <p:sp>
        <p:nvSpPr>
          <p:cNvPr id="8" name="Oval 7"/>
          <p:cNvSpPr/>
          <p:nvPr/>
        </p:nvSpPr>
        <p:spPr>
          <a:xfrm>
            <a:off x="4811486" y="2590800"/>
            <a:ext cx="257991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dirty="0">
                <a:solidFill>
                  <a:srgbClr val="FFFFFF"/>
                </a:solidFill>
                <a:latin typeface="Tahoma"/>
                <a:ea typeface="ＭＳ Ｐゴシック"/>
              </a:rPr>
              <a:t>Implementation Effectiveness</a:t>
            </a:r>
          </a:p>
        </p:txBody>
      </p:sp>
      <p:sp>
        <p:nvSpPr>
          <p:cNvPr id="9" name="Oval 8"/>
          <p:cNvSpPr/>
          <p:nvPr/>
        </p:nvSpPr>
        <p:spPr>
          <a:xfrm>
            <a:off x="7772400" y="2667000"/>
            <a:ext cx="1752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dirty="0">
                <a:solidFill>
                  <a:srgbClr val="FFFFFF"/>
                </a:solidFill>
                <a:latin typeface="Tahoma"/>
                <a:ea typeface="ＭＳ Ｐゴシック"/>
              </a:rPr>
              <a:t>Outcome</a:t>
            </a:r>
          </a:p>
        </p:txBody>
      </p:sp>
      <p:sp>
        <p:nvSpPr>
          <p:cNvPr id="12" name="Plus 11"/>
          <p:cNvSpPr/>
          <p:nvPr/>
        </p:nvSpPr>
        <p:spPr>
          <a:xfrm>
            <a:off x="7391400" y="2819400"/>
            <a:ext cx="381000" cy="6096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sp>
        <p:nvSpPr>
          <p:cNvPr id="13" name="Plus 12"/>
          <p:cNvSpPr/>
          <p:nvPr/>
        </p:nvSpPr>
        <p:spPr>
          <a:xfrm>
            <a:off x="4506686" y="2830287"/>
            <a:ext cx="304800" cy="48095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sp>
        <p:nvSpPr>
          <p:cNvPr id="14" name="Rectangle 13"/>
          <p:cNvSpPr/>
          <p:nvPr/>
        </p:nvSpPr>
        <p:spPr>
          <a:xfrm>
            <a:off x="2277836" y="3886200"/>
            <a:ext cx="47625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dirty="0">
                <a:solidFill>
                  <a:srgbClr val="FFFFFF"/>
                </a:solidFill>
                <a:latin typeface="Tahoma"/>
                <a:ea typeface="ＭＳ Ｐゴシック"/>
              </a:rPr>
              <a:t>+ program, - implementation = inconsistent, unsustainable, or poor outcomes</a:t>
            </a:r>
          </a:p>
        </p:txBody>
      </p:sp>
      <p:sp>
        <p:nvSpPr>
          <p:cNvPr id="15" name="Rectangle 14"/>
          <p:cNvSpPr/>
          <p:nvPr/>
        </p:nvSpPr>
        <p:spPr>
          <a:xfrm>
            <a:off x="5925787" y="5029200"/>
            <a:ext cx="34671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dirty="0">
                <a:solidFill>
                  <a:srgbClr val="FFFFFF"/>
                </a:solidFill>
                <a:latin typeface="Tahoma"/>
                <a:ea typeface="ＭＳ Ｐゴシック"/>
              </a:rPr>
              <a:t>- program, + implementation = poor outcomes</a:t>
            </a:r>
          </a:p>
        </p:txBody>
      </p:sp>
    </p:spTree>
    <p:extLst>
      <p:ext uri="{BB962C8B-B14F-4D97-AF65-F5344CB8AC3E}">
        <p14:creationId xmlns:p14="http://schemas.microsoft.com/office/powerpoint/2010/main" val="3030035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5434F-9704-3A4A-BB2D-1F31AA85B7E6}"/>
              </a:ext>
            </a:extLst>
          </p:cNvPr>
          <p:cNvSpPr>
            <a:spLocks noGrp="1"/>
          </p:cNvSpPr>
          <p:nvPr>
            <p:ph type="title"/>
          </p:nvPr>
        </p:nvSpPr>
        <p:spPr/>
        <p:txBody>
          <a:bodyPr/>
          <a:lstStyle/>
          <a:p>
            <a:r>
              <a:rPr lang="en-US" dirty="0"/>
              <a:t>What are your questions?</a:t>
            </a:r>
          </a:p>
        </p:txBody>
      </p:sp>
      <p:sp>
        <p:nvSpPr>
          <p:cNvPr id="3" name="Content Placeholder 2">
            <a:extLst>
              <a:ext uri="{FF2B5EF4-FFF2-40B4-BE49-F238E27FC236}">
                <a16:creationId xmlns:a16="http://schemas.microsoft.com/office/drawing/2014/main" id="{E9BB3E91-C273-6946-98A9-AAA7196FCE7F}"/>
              </a:ext>
            </a:extLst>
          </p:cNvPr>
          <p:cNvSpPr>
            <a:spLocks noGrp="1"/>
          </p:cNvSpPr>
          <p:nvPr>
            <p:ph idx="1"/>
          </p:nvPr>
        </p:nvSpPr>
        <p:spPr/>
        <p:txBody>
          <a:bodyPr/>
          <a:lstStyle/>
          <a:p>
            <a:r>
              <a:rPr lang="en-US" dirty="0"/>
              <a:t>Assisted</a:t>
            </a:r>
          </a:p>
          <a:p>
            <a:r>
              <a:rPr lang="en-US" dirty="0"/>
              <a:t>Unassisted</a:t>
            </a:r>
          </a:p>
          <a:p>
            <a:r>
              <a:rPr lang="en-US" dirty="0"/>
              <a:t>Witnessed</a:t>
            </a:r>
          </a:p>
          <a:p>
            <a:r>
              <a:rPr lang="en-US" dirty="0"/>
              <a:t>Unwitnessed</a:t>
            </a:r>
          </a:p>
          <a:p>
            <a:r>
              <a:rPr lang="en-US" dirty="0"/>
              <a:t>Root Causes</a:t>
            </a:r>
          </a:p>
        </p:txBody>
      </p:sp>
    </p:spTree>
    <p:extLst>
      <p:ext uri="{BB962C8B-B14F-4D97-AF65-F5344CB8AC3E}">
        <p14:creationId xmlns:p14="http://schemas.microsoft.com/office/powerpoint/2010/main" val="64873770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Implementation Matters</a:t>
            </a:r>
          </a:p>
        </p:txBody>
      </p:sp>
      <p:sp>
        <p:nvSpPr>
          <p:cNvPr id="3" name="Content Placeholder 2"/>
          <p:cNvSpPr>
            <a:spLocks noGrp="1"/>
          </p:cNvSpPr>
          <p:nvPr>
            <p:ph idx="1"/>
          </p:nvPr>
        </p:nvSpPr>
        <p:spPr/>
        <p:txBody>
          <a:bodyPr>
            <a:normAutofit fontScale="92500" lnSpcReduction="10000"/>
          </a:bodyPr>
          <a:lstStyle/>
          <a:p>
            <a:r>
              <a:rPr lang="en-US" dirty="0"/>
              <a:t>Identifying and adopting what works is not enough to achieve successful outcomes</a:t>
            </a:r>
          </a:p>
          <a:p>
            <a:r>
              <a:rPr lang="en-US" dirty="0"/>
              <a:t>Evidence-based programs and practices still have to be delivered with </a:t>
            </a:r>
            <a:r>
              <a:rPr lang="en-US" dirty="0">
                <a:solidFill>
                  <a:srgbClr val="0000FF"/>
                </a:solidFill>
              </a:rPr>
              <a:t>fidelity / integrity </a:t>
            </a:r>
            <a:r>
              <a:rPr lang="en-US" dirty="0"/>
              <a:t>in diverse and complex real-world settings</a:t>
            </a:r>
          </a:p>
          <a:p>
            <a:r>
              <a:rPr lang="en-US" dirty="0"/>
              <a:t>One of the strongest messages coming from the research is </a:t>
            </a:r>
            <a:r>
              <a:rPr lang="en-US" dirty="0">
                <a:solidFill>
                  <a:srgbClr val="0000FF"/>
                </a:solidFill>
              </a:rPr>
              <a:t>fidelity</a:t>
            </a:r>
            <a:r>
              <a:rPr lang="en-US" dirty="0"/>
              <a:t>—the quality with which the treatment is delivered – in crucial to successful outcomes (</a:t>
            </a:r>
            <a:r>
              <a:rPr lang="en-US" dirty="0" err="1"/>
              <a:t>Lipsey</a:t>
            </a:r>
            <a:r>
              <a:rPr lang="en-US" dirty="0"/>
              <a:t> et al. 2010)</a:t>
            </a:r>
          </a:p>
        </p:txBody>
      </p:sp>
    </p:spTree>
    <p:extLst>
      <p:ext uri="{BB962C8B-B14F-4D97-AF65-F5344CB8AC3E}">
        <p14:creationId xmlns:p14="http://schemas.microsoft.com/office/powerpoint/2010/main" val="37956253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162115" cy="1143000"/>
          </a:xfrm>
        </p:spPr>
        <p:txBody>
          <a:bodyPr>
            <a:normAutofit fontScale="90000"/>
          </a:bodyPr>
          <a:lstStyle/>
          <a:p>
            <a:r>
              <a:rPr lang="en-US" b="1" dirty="0"/>
              <a:t>High Quality Implementation is Difficult to Achieve</a:t>
            </a:r>
          </a:p>
        </p:txBody>
      </p:sp>
      <p:sp>
        <p:nvSpPr>
          <p:cNvPr id="3" name="Content Placeholder 2"/>
          <p:cNvSpPr>
            <a:spLocks noGrp="1"/>
          </p:cNvSpPr>
          <p:nvPr>
            <p:ph idx="1"/>
          </p:nvPr>
        </p:nvSpPr>
        <p:spPr/>
        <p:txBody>
          <a:bodyPr>
            <a:normAutofit fontScale="85000" lnSpcReduction="10000"/>
          </a:bodyPr>
          <a:lstStyle/>
          <a:p>
            <a:r>
              <a:rPr lang="en-US" dirty="0"/>
              <a:t>What appears simple and straight forward in the implementation process often turns out to be more complex than anticipated</a:t>
            </a:r>
          </a:p>
          <a:p>
            <a:r>
              <a:rPr lang="en-US" dirty="0"/>
              <a:t>During implementation, we often underestimate the number of steps involved, the number of separate decisions that have to be made, or the number of participants whose preferences have to be taken into account</a:t>
            </a:r>
          </a:p>
          <a:p>
            <a:r>
              <a:rPr lang="en-US" dirty="0"/>
              <a:t>Because of the complexity involved,  implementation, even under the best of circumstances, is exceedingly difficult</a:t>
            </a:r>
          </a:p>
        </p:txBody>
      </p:sp>
    </p:spTree>
    <p:extLst>
      <p:ext uri="{BB962C8B-B14F-4D97-AF65-F5344CB8AC3E}">
        <p14:creationId xmlns:p14="http://schemas.microsoft.com/office/powerpoint/2010/main" val="17703798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34584" y="617538"/>
            <a:ext cx="10657415" cy="1143000"/>
          </a:xfrm>
        </p:spPr>
        <p:txBody>
          <a:bodyPr>
            <a:noAutofit/>
          </a:bodyPr>
          <a:lstStyle/>
          <a:p>
            <a:r>
              <a:rPr lang="en-US" sz="3200" b="1" dirty="0"/>
              <a:t>Performance Improvement Model Incorporating Donabedian’s Quality Framework</a:t>
            </a:r>
          </a:p>
        </p:txBody>
      </p:sp>
      <p:graphicFrame>
        <p:nvGraphicFramePr>
          <p:cNvPr id="4" name="Diagram 3"/>
          <p:cNvGraphicFramePr/>
          <p:nvPr>
            <p:extLst>
              <p:ext uri="{D42A27DB-BD31-4B8C-83A1-F6EECF244321}">
                <p14:modId xmlns:p14="http://schemas.microsoft.com/office/powerpoint/2010/main" val="880506231"/>
              </p:ext>
            </p:extLst>
          </p:nvPr>
        </p:nvGraphicFramePr>
        <p:xfrm>
          <a:off x="2438400" y="1836420"/>
          <a:ext cx="7223760" cy="4869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8" name="Group 17"/>
          <p:cNvGrpSpPr/>
          <p:nvPr/>
        </p:nvGrpSpPr>
        <p:grpSpPr>
          <a:xfrm>
            <a:off x="4863382" y="3429000"/>
            <a:ext cx="2465235" cy="1224328"/>
            <a:chOff x="2169872" y="3952875"/>
            <a:chExt cx="2371725" cy="1752600"/>
          </a:xfrm>
        </p:grpSpPr>
        <p:sp>
          <p:nvSpPr>
            <p:cNvPr id="16" name="Isosceles Triangle 15"/>
            <p:cNvSpPr/>
            <p:nvPr/>
          </p:nvSpPr>
          <p:spPr>
            <a:xfrm>
              <a:off x="2169872" y="3952875"/>
              <a:ext cx="2371725" cy="1752600"/>
            </a:xfrm>
            <a:prstGeom prst="triangl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grpSp>
          <p:nvGrpSpPr>
            <p:cNvPr id="15" name="Group 14"/>
            <p:cNvGrpSpPr/>
            <p:nvPr/>
          </p:nvGrpSpPr>
          <p:grpSpPr>
            <a:xfrm>
              <a:off x="2315886" y="4370231"/>
              <a:ext cx="2067060" cy="1296858"/>
              <a:chOff x="2315886" y="4133500"/>
              <a:chExt cx="2067060" cy="1296858"/>
            </a:xfrm>
          </p:grpSpPr>
          <p:sp>
            <p:nvSpPr>
              <p:cNvPr id="11" name="Right Arrow 10"/>
              <p:cNvSpPr/>
              <p:nvPr/>
            </p:nvSpPr>
            <p:spPr>
              <a:xfrm rot="4346797">
                <a:off x="3455588" y="4635961"/>
                <a:ext cx="472453" cy="237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grpSp>
            <p:nvGrpSpPr>
              <p:cNvPr id="14" name="Group 13"/>
              <p:cNvGrpSpPr/>
              <p:nvPr/>
            </p:nvGrpSpPr>
            <p:grpSpPr>
              <a:xfrm>
                <a:off x="2315886" y="4133500"/>
                <a:ext cx="2067060" cy="1296858"/>
                <a:chOff x="2315886" y="4133500"/>
                <a:chExt cx="2067060" cy="1296858"/>
              </a:xfrm>
            </p:grpSpPr>
            <p:sp>
              <p:nvSpPr>
                <p:cNvPr id="8" name="TextBox 7"/>
                <p:cNvSpPr txBox="1"/>
                <p:nvPr/>
              </p:nvSpPr>
              <p:spPr>
                <a:xfrm>
                  <a:off x="2880019" y="4133500"/>
                  <a:ext cx="951430" cy="440577"/>
                </a:xfrm>
                <a:prstGeom prst="rect">
                  <a:avLst/>
                </a:prstGeom>
                <a:noFill/>
              </p:spPr>
              <p:txBody>
                <a:bodyPr wrap="square" rtlCol="0">
                  <a:spAutoFit/>
                </a:bodyPr>
                <a:lstStyle/>
                <a:p>
                  <a:pPr algn="ctr" fontAlgn="base">
                    <a:spcBef>
                      <a:spcPct val="50000"/>
                    </a:spcBef>
                    <a:spcAft>
                      <a:spcPct val="0"/>
                    </a:spcAft>
                  </a:pPr>
                  <a:r>
                    <a:rPr lang="en-US" sz="1400" b="1" dirty="0">
                      <a:solidFill>
                        <a:srgbClr val="000000"/>
                      </a:solidFill>
                      <a:latin typeface="Eras Demi ITC" pitchFamily="34" charset="0"/>
                      <a:ea typeface="ＭＳ Ｐゴシック"/>
                    </a:rPr>
                    <a:t>Structure</a:t>
                  </a:r>
                </a:p>
              </p:txBody>
            </p:sp>
            <p:sp>
              <p:nvSpPr>
                <p:cNvPr id="9" name="TextBox 8"/>
                <p:cNvSpPr txBox="1"/>
                <p:nvPr/>
              </p:nvSpPr>
              <p:spPr>
                <a:xfrm>
                  <a:off x="3566731" y="4989384"/>
                  <a:ext cx="816215" cy="410369"/>
                </a:xfrm>
                <a:prstGeom prst="rect">
                  <a:avLst/>
                </a:prstGeom>
                <a:noFill/>
              </p:spPr>
              <p:txBody>
                <a:bodyPr wrap="square" rtlCol="0">
                  <a:spAutoFit/>
                </a:bodyPr>
                <a:lstStyle/>
                <a:p>
                  <a:pPr algn="ctr" fontAlgn="base">
                    <a:spcBef>
                      <a:spcPct val="50000"/>
                    </a:spcBef>
                    <a:spcAft>
                      <a:spcPct val="0"/>
                    </a:spcAft>
                  </a:pPr>
                  <a:r>
                    <a:rPr lang="en-US" sz="1400" b="1" dirty="0">
                      <a:solidFill>
                        <a:srgbClr val="000000"/>
                      </a:solidFill>
                      <a:latin typeface="Eras Demi ITC" pitchFamily="34" charset="0"/>
                      <a:ea typeface="ＭＳ Ｐゴシック"/>
                    </a:rPr>
                    <a:t>Process</a:t>
                  </a:r>
                </a:p>
              </p:txBody>
            </p:sp>
            <p:sp>
              <p:nvSpPr>
                <p:cNvPr id="10" name="TextBox 9"/>
                <p:cNvSpPr txBox="1"/>
                <p:nvPr/>
              </p:nvSpPr>
              <p:spPr>
                <a:xfrm>
                  <a:off x="2315886" y="5019989"/>
                  <a:ext cx="1018648" cy="410369"/>
                </a:xfrm>
                <a:prstGeom prst="rect">
                  <a:avLst/>
                </a:prstGeom>
                <a:noFill/>
              </p:spPr>
              <p:txBody>
                <a:bodyPr wrap="square" rtlCol="0">
                  <a:spAutoFit/>
                </a:bodyPr>
                <a:lstStyle/>
                <a:p>
                  <a:pPr algn="ctr" fontAlgn="base">
                    <a:spcBef>
                      <a:spcPct val="50000"/>
                    </a:spcBef>
                    <a:spcAft>
                      <a:spcPct val="0"/>
                    </a:spcAft>
                  </a:pPr>
                  <a:r>
                    <a:rPr lang="en-US" sz="1400" b="1" dirty="0">
                      <a:solidFill>
                        <a:srgbClr val="000000"/>
                      </a:solidFill>
                      <a:latin typeface="Eras Demi ITC" pitchFamily="34" charset="0"/>
                      <a:ea typeface="ＭＳ Ｐゴシック"/>
                    </a:rPr>
                    <a:t>Outcome</a:t>
                  </a:r>
                </a:p>
              </p:txBody>
            </p:sp>
            <p:sp>
              <p:nvSpPr>
                <p:cNvPr id="12" name="Right Arrow 11"/>
                <p:cNvSpPr/>
                <p:nvPr/>
              </p:nvSpPr>
              <p:spPr>
                <a:xfrm rot="6565032">
                  <a:off x="2793518" y="4618208"/>
                  <a:ext cx="454992" cy="269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sp>
              <p:nvSpPr>
                <p:cNvPr id="13" name="Right Arrow 12"/>
                <p:cNvSpPr/>
                <p:nvPr/>
              </p:nvSpPr>
              <p:spPr>
                <a:xfrm rot="10800000">
                  <a:off x="3261168" y="5062381"/>
                  <a:ext cx="342900" cy="293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grpSp>
        </p:grpSp>
      </p:grpSp>
    </p:spTree>
    <p:extLst>
      <p:ext uri="{BB962C8B-B14F-4D97-AF65-F5344CB8AC3E}">
        <p14:creationId xmlns:p14="http://schemas.microsoft.com/office/powerpoint/2010/main" val="152780999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220" y="609600"/>
            <a:ext cx="3200400" cy="1143000"/>
          </a:xfrm>
        </p:spPr>
        <p:txBody>
          <a:bodyPr/>
          <a:lstStyle/>
          <a:p>
            <a:r>
              <a:rPr lang="en-US" b="1" dirty="0"/>
              <a:t>Plan</a:t>
            </a:r>
          </a:p>
        </p:txBody>
      </p:sp>
      <p:graphicFrame>
        <p:nvGraphicFramePr>
          <p:cNvPr id="7" name="Diagram 6"/>
          <p:cNvGraphicFramePr/>
          <p:nvPr>
            <p:extLst/>
          </p:nvPr>
        </p:nvGraphicFramePr>
        <p:xfrm>
          <a:off x="1828800" y="914400"/>
          <a:ext cx="83058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p:cNvGrpSpPr/>
          <p:nvPr/>
        </p:nvGrpSpPr>
        <p:grpSpPr>
          <a:xfrm>
            <a:off x="4417163" y="3000375"/>
            <a:ext cx="3162300" cy="1314450"/>
            <a:chOff x="2169872" y="3952875"/>
            <a:chExt cx="2371725" cy="1752600"/>
          </a:xfrm>
        </p:grpSpPr>
        <p:sp>
          <p:nvSpPr>
            <p:cNvPr id="9" name="Isosceles Triangle 8"/>
            <p:cNvSpPr/>
            <p:nvPr/>
          </p:nvSpPr>
          <p:spPr>
            <a:xfrm>
              <a:off x="2169872" y="3952875"/>
              <a:ext cx="2371725" cy="1752600"/>
            </a:xfrm>
            <a:prstGeom prst="triangl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grpSp>
          <p:nvGrpSpPr>
            <p:cNvPr id="10" name="Group 9"/>
            <p:cNvGrpSpPr/>
            <p:nvPr/>
          </p:nvGrpSpPr>
          <p:grpSpPr>
            <a:xfrm>
              <a:off x="2419877" y="4422630"/>
              <a:ext cx="1910219" cy="1282245"/>
              <a:chOff x="2419877" y="4185899"/>
              <a:chExt cx="1910219" cy="1282245"/>
            </a:xfrm>
          </p:grpSpPr>
          <p:sp>
            <p:nvSpPr>
              <p:cNvPr id="11" name="Right Arrow 10"/>
              <p:cNvSpPr/>
              <p:nvPr/>
            </p:nvSpPr>
            <p:spPr>
              <a:xfrm rot="4346797">
                <a:off x="3479853" y="4676885"/>
                <a:ext cx="472453" cy="237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grpSp>
            <p:nvGrpSpPr>
              <p:cNvPr id="12" name="Group 11"/>
              <p:cNvGrpSpPr/>
              <p:nvPr/>
            </p:nvGrpSpPr>
            <p:grpSpPr>
              <a:xfrm>
                <a:off x="2419877" y="4185899"/>
                <a:ext cx="1910219" cy="1282245"/>
                <a:chOff x="2419877" y="4185899"/>
                <a:chExt cx="1910219" cy="1282245"/>
              </a:xfrm>
            </p:grpSpPr>
            <p:sp>
              <p:nvSpPr>
                <p:cNvPr id="13" name="TextBox 12"/>
                <p:cNvSpPr txBox="1"/>
                <p:nvPr/>
              </p:nvSpPr>
              <p:spPr>
                <a:xfrm>
                  <a:off x="2901496" y="4185899"/>
                  <a:ext cx="908479" cy="410369"/>
                </a:xfrm>
                <a:prstGeom prst="rect">
                  <a:avLst/>
                </a:prstGeom>
                <a:noFill/>
              </p:spPr>
              <p:txBody>
                <a:bodyPr wrap="square" rtlCol="0">
                  <a:spAutoFit/>
                </a:bodyPr>
                <a:lstStyle/>
                <a:p>
                  <a:pPr algn="ctr" fontAlgn="base">
                    <a:spcBef>
                      <a:spcPct val="50000"/>
                    </a:spcBef>
                    <a:spcAft>
                      <a:spcPct val="0"/>
                    </a:spcAft>
                  </a:pPr>
                  <a:r>
                    <a:rPr lang="en-US" sz="1400" b="1" dirty="0">
                      <a:solidFill>
                        <a:srgbClr val="000000"/>
                      </a:solidFill>
                      <a:latin typeface="Eras Demi ITC" pitchFamily="34" charset="0"/>
                      <a:ea typeface="ＭＳ Ｐゴシック"/>
                    </a:rPr>
                    <a:t>Structure</a:t>
                  </a:r>
                </a:p>
              </p:txBody>
            </p:sp>
            <p:sp>
              <p:nvSpPr>
                <p:cNvPr id="14" name="TextBox 13"/>
                <p:cNvSpPr txBox="1"/>
                <p:nvPr/>
              </p:nvSpPr>
              <p:spPr>
                <a:xfrm>
                  <a:off x="3513881" y="5057775"/>
                  <a:ext cx="816215" cy="410369"/>
                </a:xfrm>
                <a:prstGeom prst="rect">
                  <a:avLst/>
                </a:prstGeom>
                <a:noFill/>
              </p:spPr>
              <p:txBody>
                <a:bodyPr wrap="square" rtlCol="0">
                  <a:spAutoFit/>
                </a:bodyPr>
                <a:lstStyle/>
                <a:p>
                  <a:pPr algn="ctr" fontAlgn="base">
                    <a:spcBef>
                      <a:spcPct val="50000"/>
                    </a:spcBef>
                    <a:spcAft>
                      <a:spcPct val="0"/>
                    </a:spcAft>
                  </a:pPr>
                  <a:r>
                    <a:rPr lang="en-US" sz="1400" b="1" dirty="0">
                      <a:solidFill>
                        <a:srgbClr val="000000"/>
                      </a:solidFill>
                      <a:latin typeface="Eras Demi ITC" pitchFamily="34" charset="0"/>
                      <a:ea typeface="ＭＳ Ｐゴシック"/>
                    </a:rPr>
                    <a:t>Process</a:t>
                  </a:r>
                </a:p>
              </p:txBody>
            </p:sp>
            <p:sp>
              <p:nvSpPr>
                <p:cNvPr id="15" name="TextBox 14"/>
                <p:cNvSpPr txBox="1"/>
                <p:nvPr/>
              </p:nvSpPr>
              <p:spPr>
                <a:xfrm>
                  <a:off x="2419877" y="5042953"/>
                  <a:ext cx="1018648" cy="410369"/>
                </a:xfrm>
                <a:prstGeom prst="rect">
                  <a:avLst/>
                </a:prstGeom>
                <a:noFill/>
              </p:spPr>
              <p:txBody>
                <a:bodyPr wrap="square" rtlCol="0">
                  <a:spAutoFit/>
                </a:bodyPr>
                <a:lstStyle/>
                <a:p>
                  <a:pPr algn="ctr" fontAlgn="base">
                    <a:spcBef>
                      <a:spcPct val="50000"/>
                    </a:spcBef>
                    <a:spcAft>
                      <a:spcPct val="0"/>
                    </a:spcAft>
                  </a:pPr>
                  <a:r>
                    <a:rPr lang="en-US" sz="1400" b="1" dirty="0">
                      <a:solidFill>
                        <a:srgbClr val="000000"/>
                      </a:solidFill>
                      <a:latin typeface="Eras Demi ITC" pitchFamily="34" charset="0"/>
                      <a:ea typeface="ＭＳ Ｐゴシック"/>
                    </a:rPr>
                    <a:t>Outcome</a:t>
                  </a:r>
                </a:p>
              </p:txBody>
            </p:sp>
            <p:sp>
              <p:nvSpPr>
                <p:cNvPr id="16" name="Right Arrow 15"/>
                <p:cNvSpPr/>
                <p:nvPr/>
              </p:nvSpPr>
              <p:spPr>
                <a:xfrm rot="6565032">
                  <a:off x="2780962" y="4667102"/>
                  <a:ext cx="454992" cy="269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sp>
              <p:nvSpPr>
                <p:cNvPr id="17" name="Right Arrow 16"/>
                <p:cNvSpPr/>
                <p:nvPr/>
              </p:nvSpPr>
              <p:spPr>
                <a:xfrm rot="10800000">
                  <a:off x="3287918" y="5084547"/>
                  <a:ext cx="342900" cy="293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grpSp>
        </p:grpSp>
      </p:grpSp>
    </p:spTree>
    <p:extLst>
      <p:ext uri="{BB962C8B-B14F-4D97-AF65-F5344CB8AC3E}">
        <p14:creationId xmlns:p14="http://schemas.microsoft.com/office/powerpoint/2010/main" val="77104391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020" y="548958"/>
            <a:ext cx="3276600" cy="1143000"/>
          </a:xfrm>
        </p:spPr>
        <p:txBody>
          <a:bodyPr/>
          <a:lstStyle/>
          <a:p>
            <a:r>
              <a:rPr lang="en-US" b="1" dirty="0"/>
              <a:t>Do</a:t>
            </a:r>
          </a:p>
        </p:txBody>
      </p:sp>
      <p:graphicFrame>
        <p:nvGraphicFramePr>
          <p:cNvPr id="7" name="Diagram 6"/>
          <p:cNvGraphicFramePr/>
          <p:nvPr>
            <p:extLst/>
          </p:nvPr>
        </p:nvGraphicFramePr>
        <p:xfrm>
          <a:off x="1828800" y="914400"/>
          <a:ext cx="83058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p:cNvGrpSpPr/>
          <p:nvPr/>
        </p:nvGrpSpPr>
        <p:grpSpPr>
          <a:xfrm>
            <a:off x="4417163" y="3000375"/>
            <a:ext cx="3162300" cy="1314450"/>
            <a:chOff x="2169872" y="3952875"/>
            <a:chExt cx="2371725" cy="1752600"/>
          </a:xfrm>
        </p:grpSpPr>
        <p:sp>
          <p:nvSpPr>
            <p:cNvPr id="9" name="Isosceles Triangle 8"/>
            <p:cNvSpPr/>
            <p:nvPr/>
          </p:nvSpPr>
          <p:spPr>
            <a:xfrm>
              <a:off x="2169872" y="3952875"/>
              <a:ext cx="2371725" cy="1752600"/>
            </a:xfrm>
            <a:prstGeom prst="triangl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grpSp>
          <p:nvGrpSpPr>
            <p:cNvPr id="10" name="Group 9"/>
            <p:cNvGrpSpPr/>
            <p:nvPr/>
          </p:nvGrpSpPr>
          <p:grpSpPr>
            <a:xfrm>
              <a:off x="2419877" y="4422630"/>
              <a:ext cx="1910219" cy="1282245"/>
              <a:chOff x="2419877" y="4185899"/>
              <a:chExt cx="1910219" cy="1282245"/>
            </a:xfrm>
          </p:grpSpPr>
          <p:sp>
            <p:nvSpPr>
              <p:cNvPr id="11" name="Right Arrow 10"/>
              <p:cNvSpPr/>
              <p:nvPr/>
            </p:nvSpPr>
            <p:spPr>
              <a:xfrm rot="4346797">
                <a:off x="3455588" y="4635961"/>
                <a:ext cx="472453" cy="237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grpSp>
            <p:nvGrpSpPr>
              <p:cNvPr id="12" name="Group 11"/>
              <p:cNvGrpSpPr/>
              <p:nvPr/>
            </p:nvGrpSpPr>
            <p:grpSpPr>
              <a:xfrm>
                <a:off x="2419877" y="4185899"/>
                <a:ext cx="1910219" cy="1282245"/>
                <a:chOff x="2419877" y="4185899"/>
                <a:chExt cx="1910219" cy="1282245"/>
              </a:xfrm>
            </p:grpSpPr>
            <p:sp>
              <p:nvSpPr>
                <p:cNvPr id="13" name="TextBox 12"/>
                <p:cNvSpPr txBox="1"/>
                <p:nvPr/>
              </p:nvSpPr>
              <p:spPr>
                <a:xfrm>
                  <a:off x="2901496" y="4185899"/>
                  <a:ext cx="908479" cy="410369"/>
                </a:xfrm>
                <a:prstGeom prst="rect">
                  <a:avLst/>
                </a:prstGeom>
                <a:noFill/>
              </p:spPr>
              <p:txBody>
                <a:bodyPr wrap="square" rtlCol="0">
                  <a:spAutoFit/>
                </a:bodyPr>
                <a:lstStyle/>
                <a:p>
                  <a:pPr algn="ctr" fontAlgn="base">
                    <a:spcBef>
                      <a:spcPct val="50000"/>
                    </a:spcBef>
                    <a:spcAft>
                      <a:spcPct val="0"/>
                    </a:spcAft>
                  </a:pPr>
                  <a:r>
                    <a:rPr lang="en-US" sz="1400" b="1" dirty="0">
                      <a:solidFill>
                        <a:srgbClr val="000000"/>
                      </a:solidFill>
                      <a:latin typeface="Eras Demi ITC" pitchFamily="34" charset="0"/>
                      <a:ea typeface="ＭＳ Ｐゴシック"/>
                    </a:rPr>
                    <a:t>Structure</a:t>
                  </a:r>
                </a:p>
              </p:txBody>
            </p:sp>
            <p:sp>
              <p:nvSpPr>
                <p:cNvPr id="14" name="TextBox 13"/>
                <p:cNvSpPr txBox="1"/>
                <p:nvPr/>
              </p:nvSpPr>
              <p:spPr>
                <a:xfrm>
                  <a:off x="3513881" y="5057775"/>
                  <a:ext cx="816215" cy="410369"/>
                </a:xfrm>
                <a:prstGeom prst="rect">
                  <a:avLst/>
                </a:prstGeom>
                <a:noFill/>
              </p:spPr>
              <p:txBody>
                <a:bodyPr wrap="square" rtlCol="0">
                  <a:spAutoFit/>
                </a:bodyPr>
                <a:lstStyle/>
                <a:p>
                  <a:pPr algn="ctr" fontAlgn="base">
                    <a:spcBef>
                      <a:spcPct val="50000"/>
                    </a:spcBef>
                    <a:spcAft>
                      <a:spcPct val="0"/>
                    </a:spcAft>
                  </a:pPr>
                  <a:r>
                    <a:rPr lang="en-US" sz="1400" b="1" dirty="0">
                      <a:solidFill>
                        <a:srgbClr val="000000"/>
                      </a:solidFill>
                      <a:latin typeface="Eras Demi ITC" pitchFamily="34" charset="0"/>
                      <a:ea typeface="ＭＳ Ｐゴシック"/>
                    </a:rPr>
                    <a:t>Process</a:t>
                  </a:r>
                </a:p>
              </p:txBody>
            </p:sp>
            <p:sp>
              <p:nvSpPr>
                <p:cNvPr id="15" name="TextBox 14"/>
                <p:cNvSpPr txBox="1"/>
                <p:nvPr/>
              </p:nvSpPr>
              <p:spPr>
                <a:xfrm>
                  <a:off x="2419877" y="5042953"/>
                  <a:ext cx="1018648" cy="410369"/>
                </a:xfrm>
                <a:prstGeom prst="rect">
                  <a:avLst/>
                </a:prstGeom>
                <a:noFill/>
              </p:spPr>
              <p:txBody>
                <a:bodyPr wrap="square" rtlCol="0">
                  <a:spAutoFit/>
                </a:bodyPr>
                <a:lstStyle/>
                <a:p>
                  <a:pPr algn="ctr" fontAlgn="base">
                    <a:spcBef>
                      <a:spcPct val="50000"/>
                    </a:spcBef>
                    <a:spcAft>
                      <a:spcPct val="0"/>
                    </a:spcAft>
                  </a:pPr>
                  <a:r>
                    <a:rPr lang="en-US" sz="1400" b="1" dirty="0">
                      <a:solidFill>
                        <a:srgbClr val="000000"/>
                      </a:solidFill>
                      <a:latin typeface="Eras Demi ITC" pitchFamily="34" charset="0"/>
                      <a:ea typeface="ＭＳ Ｐゴシック"/>
                    </a:rPr>
                    <a:t>Outcome</a:t>
                  </a:r>
                </a:p>
              </p:txBody>
            </p:sp>
            <p:sp>
              <p:nvSpPr>
                <p:cNvPr id="16" name="Right Arrow 15"/>
                <p:cNvSpPr/>
                <p:nvPr/>
              </p:nvSpPr>
              <p:spPr>
                <a:xfrm rot="6565032">
                  <a:off x="2793518" y="4618208"/>
                  <a:ext cx="454992" cy="269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sp>
              <p:nvSpPr>
                <p:cNvPr id="17" name="Right Arrow 16"/>
                <p:cNvSpPr/>
                <p:nvPr/>
              </p:nvSpPr>
              <p:spPr>
                <a:xfrm rot="10800000">
                  <a:off x="3223832" y="5056824"/>
                  <a:ext cx="342900" cy="293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grpSp>
        </p:grpSp>
      </p:grpSp>
    </p:spTree>
    <p:extLst>
      <p:ext uri="{BB962C8B-B14F-4D97-AF65-F5344CB8AC3E}">
        <p14:creationId xmlns:p14="http://schemas.microsoft.com/office/powerpoint/2010/main" val="278968729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3060" y="609600"/>
            <a:ext cx="3276600" cy="1143000"/>
          </a:xfrm>
        </p:spPr>
        <p:txBody>
          <a:bodyPr/>
          <a:lstStyle/>
          <a:p>
            <a:r>
              <a:rPr lang="en-US" b="1" dirty="0"/>
              <a:t>Study</a:t>
            </a:r>
          </a:p>
        </p:txBody>
      </p:sp>
      <p:graphicFrame>
        <p:nvGraphicFramePr>
          <p:cNvPr id="7" name="Diagram 6"/>
          <p:cNvGraphicFramePr/>
          <p:nvPr>
            <p:extLst/>
          </p:nvPr>
        </p:nvGraphicFramePr>
        <p:xfrm>
          <a:off x="1828800" y="914400"/>
          <a:ext cx="83058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p:cNvGrpSpPr/>
          <p:nvPr/>
        </p:nvGrpSpPr>
        <p:grpSpPr>
          <a:xfrm>
            <a:off x="4417163" y="3000375"/>
            <a:ext cx="3162300" cy="1314450"/>
            <a:chOff x="2169872" y="3952875"/>
            <a:chExt cx="2371725" cy="1752600"/>
          </a:xfrm>
        </p:grpSpPr>
        <p:sp>
          <p:nvSpPr>
            <p:cNvPr id="9" name="Isosceles Triangle 8"/>
            <p:cNvSpPr/>
            <p:nvPr/>
          </p:nvSpPr>
          <p:spPr>
            <a:xfrm>
              <a:off x="2169872" y="3952875"/>
              <a:ext cx="2371725" cy="1752600"/>
            </a:xfrm>
            <a:prstGeom prst="triangl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grpSp>
          <p:nvGrpSpPr>
            <p:cNvPr id="10" name="Group 9"/>
            <p:cNvGrpSpPr/>
            <p:nvPr/>
          </p:nvGrpSpPr>
          <p:grpSpPr>
            <a:xfrm>
              <a:off x="2419877" y="4422630"/>
              <a:ext cx="1910219" cy="1282245"/>
              <a:chOff x="2419877" y="4185899"/>
              <a:chExt cx="1910219" cy="1282245"/>
            </a:xfrm>
          </p:grpSpPr>
          <p:sp>
            <p:nvSpPr>
              <p:cNvPr id="11" name="Right Arrow 10"/>
              <p:cNvSpPr/>
              <p:nvPr/>
            </p:nvSpPr>
            <p:spPr>
              <a:xfrm rot="4346797">
                <a:off x="3455588" y="4635961"/>
                <a:ext cx="472453" cy="237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grpSp>
            <p:nvGrpSpPr>
              <p:cNvPr id="12" name="Group 11"/>
              <p:cNvGrpSpPr/>
              <p:nvPr/>
            </p:nvGrpSpPr>
            <p:grpSpPr>
              <a:xfrm>
                <a:off x="2419877" y="4185899"/>
                <a:ext cx="1910219" cy="1282245"/>
                <a:chOff x="2419877" y="4185899"/>
                <a:chExt cx="1910219" cy="1282245"/>
              </a:xfrm>
            </p:grpSpPr>
            <p:sp>
              <p:nvSpPr>
                <p:cNvPr id="13" name="TextBox 12"/>
                <p:cNvSpPr txBox="1"/>
                <p:nvPr/>
              </p:nvSpPr>
              <p:spPr>
                <a:xfrm>
                  <a:off x="2901496" y="4185899"/>
                  <a:ext cx="908479" cy="410369"/>
                </a:xfrm>
                <a:prstGeom prst="rect">
                  <a:avLst/>
                </a:prstGeom>
                <a:noFill/>
              </p:spPr>
              <p:txBody>
                <a:bodyPr wrap="square" rtlCol="0">
                  <a:spAutoFit/>
                </a:bodyPr>
                <a:lstStyle/>
                <a:p>
                  <a:pPr algn="ctr" fontAlgn="base">
                    <a:spcBef>
                      <a:spcPct val="50000"/>
                    </a:spcBef>
                    <a:spcAft>
                      <a:spcPct val="0"/>
                    </a:spcAft>
                  </a:pPr>
                  <a:r>
                    <a:rPr lang="en-US" sz="1400" b="1" dirty="0">
                      <a:solidFill>
                        <a:srgbClr val="000000"/>
                      </a:solidFill>
                      <a:latin typeface="Eras Demi ITC" pitchFamily="34" charset="0"/>
                      <a:ea typeface="ＭＳ Ｐゴシック"/>
                    </a:rPr>
                    <a:t>Structure</a:t>
                  </a:r>
                </a:p>
              </p:txBody>
            </p:sp>
            <p:sp>
              <p:nvSpPr>
                <p:cNvPr id="14" name="TextBox 13"/>
                <p:cNvSpPr txBox="1"/>
                <p:nvPr/>
              </p:nvSpPr>
              <p:spPr>
                <a:xfrm>
                  <a:off x="3513881" y="5057775"/>
                  <a:ext cx="816215" cy="410369"/>
                </a:xfrm>
                <a:prstGeom prst="rect">
                  <a:avLst/>
                </a:prstGeom>
                <a:noFill/>
              </p:spPr>
              <p:txBody>
                <a:bodyPr wrap="square" rtlCol="0">
                  <a:spAutoFit/>
                </a:bodyPr>
                <a:lstStyle/>
                <a:p>
                  <a:pPr algn="ctr" fontAlgn="base">
                    <a:spcBef>
                      <a:spcPct val="50000"/>
                    </a:spcBef>
                    <a:spcAft>
                      <a:spcPct val="0"/>
                    </a:spcAft>
                  </a:pPr>
                  <a:r>
                    <a:rPr lang="en-US" sz="1400" b="1" dirty="0">
                      <a:solidFill>
                        <a:srgbClr val="000000"/>
                      </a:solidFill>
                      <a:latin typeface="Eras Demi ITC" pitchFamily="34" charset="0"/>
                      <a:ea typeface="ＭＳ Ｐゴシック"/>
                    </a:rPr>
                    <a:t>Process</a:t>
                  </a:r>
                </a:p>
              </p:txBody>
            </p:sp>
            <p:sp>
              <p:nvSpPr>
                <p:cNvPr id="15" name="TextBox 14"/>
                <p:cNvSpPr txBox="1"/>
                <p:nvPr/>
              </p:nvSpPr>
              <p:spPr>
                <a:xfrm>
                  <a:off x="2419877" y="5042953"/>
                  <a:ext cx="1018648" cy="410369"/>
                </a:xfrm>
                <a:prstGeom prst="rect">
                  <a:avLst/>
                </a:prstGeom>
                <a:noFill/>
              </p:spPr>
              <p:txBody>
                <a:bodyPr wrap="square" rtlCol="0">
                  <a:spAutoFit/>
                </a:bodyPr>
                <a:lstStyle/>
                <a:p>
                  <a:pPr algn="ctr" fontAlgn="base">
                    <a:spcBef>
                      <a:spcPct val="50000"/>
                    </a:spcBef>
                    <a:spcAft>
                      <a:spcPct val="0"/>
                    </a:spcAft>
                  </a:pPr>
                  <a:r>
                    <a:rPr lang="en-US" sz="1400" b="1" dirty="0">
                      <a:solidFill>
                        <a:srgbClr val="000000"/>
                      </a:solidFill>
                      <a:latin typeface="Eras Demi ITC" pitchFamily="34" charset="0"/>
                      <a:ea typeface="ＭＳ Ｐゴシック"/>
                    </a:rPr>
                    <a:t>Outcome</a:t>
                  </a:r>
                </a:p>
              </p:txBody>
            </p:sp>
            <p:sp>
              <p:nvSpPr>
                <p:cNvPr id="16" name="Right Arrow 15"/>
                <p:cNvSpPr/>
                <p:nvPr/>
              </p:nvSpPr>
              <p:spPr>
                <a:xfrm rot="6565032">
                  <a:off x="2793518" y="4618208"/>
                  <a:ext cx="454992" cy="269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sp>
              <p:nvSpPr>
                <p:cNvPr id="17" name="Right Arrow 16"/>
                <p:cNvSpPr/>
                <p:nvPr/>
              </p:nvSpPr>
              <p:spPr>
                <a:xfrm rot="10800000">
                  <a:off x="3223832" y="5056824"/>
                  <a:ext cx="342900" cy="293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grpSp>
        </p:grpSp>
      </p:grpSp>
    </p:spTree>
    <p:extLst>
      <p:ext uri="{BB962C8B-B14F-4D97-AF65-F5344CB8AC3E}">
        <p14:creationId xmlns:p14="http://schemas.microsoft.com/office/powerpoint/2010/main" val="181019934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609600"/>
            <a:ext cx="3048000" cy="1143000"/>
          </a:xfrm>
        </p:spPr>
        <p:txBody>
          <a:bodyPr/>
          <a:lstStyle/>
          <a:p>
            <a:r>
              <a:rPr lang="en-US" b="1" dirty="0"/>
              <a:t>Act</a:t>
            </a:r>
          </a:p>
        </p:txBody>
      </p:sp>
      <p:graphicFrame>
        <p:nvGraphicFramePr>
          <p:cNvPr id="7" name="Diagram 6"/>
          <p:cNvGraphicFramePr/>
          <p:nvPr>
            <p:extLst/>
          </p:nvPr>
        </p:nvGraphicFramePr>
        <p:xfrm>
          <a:off x="1828800" y="914400"/>
          <a:ext cx="83058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p:cNvGrpSpPr/>
          <p:nvPr/>
        </p:nvGrpSpPr>
        <p:grpSpPr>
          <a:xfrm>
            <a:off x="4417163" y="3000375"/>
            <a:ext cx="3162300" cy="1314450"/>
            <a:chOff x="2169872" y="3952875"/>
            <a:chExt cx="2371725" cy="1752600"/>
          </a:xfrm>
        </p:grpSpPr>
        <p:sp>
          <p:nvSpPr>
            <p:cNvPr id="9" name="Isosceles Triangle 8"/>
            <p:cNvSpPr/>
            <p:nvPr/>
          </p:nvSpPr>
          <p:spPr>
            <a:xfrm>
              <a:off x="2169872" y="3952875"/>
              <a:ext cx="2371725" cy="1752600"/>
            </a:xfrm>
            <a:prstGeom prst="triangl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grpSp>
          <p:nvGrpSpPr>
            <p:cNvPr id="10" name="Group 9"/>
            <p:cNvGrpSpPr/>
            <p:nvPr/>
          </p:nvGrpSpPr>
          <p:grpSpPr>
            <a:xfrm>
              <a:off x="2419877" y="4422630"/>
              <a:ext cx="1910219" cy="1282245"/>
              <a:chOff x="2419877" y="4185899"/>
              <a:chExt cx="1910219" cy="1282245"/>
            </a:xfrm>
          </p:grpSpPr>
          <p:sp>
            <p:nvSpPr>
              <p:cNvPr id="11" name="Right Arrow 10"/>
              <p:cNvSpPr/>
              <p:nvPr/>
            </p:nvSpPr>
            <p:spPr>
              <a:xfrm rot="4346797">
                <a:off x="3455588" y="4635961"/>
                <a:ext cx="472453" cy="237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grpSp>
            <p:nvGrpSpPr>
              <p:cNvPr id="12" name="Group 11"/>
              <p:cNvGrpSpPr/>
              <p:nvPr/>
            </p:nvGrpSpPr>
            <p:grpSpPr>
              <a:xfrm>
                <a:off x="2419877" y="4185899"/>
                <a:ext cx="1910219" cy="1282245"/>
                <a:chOff x="2419877" y="4185899"/>
                <a:chExt cx="1910219" cy="1282245"/>
              </a:xfrm>
            </p:grpSpPr>
            <p:sp>
              <p:nvSpPr>
                <p:cNvPr id="13" name="TextBox 12"/>
                <p:cNvSpPr txBox="1"/>
                <p:nvPr/>
              </p:nvSpPr>
              <p:spPr>
                <a:xfrm>
                  <a:off x="2901496" y="4185899"/>
                  <a:ext cx="908479" cy="410369"/>
                </a:xfrm>
                <a:prstGeom prst="rect">
                  <a:avLst/>
                </a:prstGeom>
                <a:noFill/>
              </p:spPr>
              <p:txBody>
                <a:bodyPr wrap="square" rtlCol="0">
                  <a:spAutoFit/>
                </a:bodyPr>
                <a:lstStyle/>
                <a:p>
                  <a:pPr algn="ctr" fontAlgn="base">
                    <a:spcBef>
                      <a:spcPct val="50000"/>
                    </a:spcBef>
                    <a:spcAft>
                      <a:spcPct val="0"/>
                    </a:spcAft>
                  </a:pPr>
                  <a:r>
                    <a:rPr lang="en-US" sz="1400" b="1" dirty="0">
                      <a:solidFill>
                        <a:srgbClr val="000000"/>
                      </a:solidFill>
                      <a:latin typeface="Eras Demi ITC" pitchFamily="34" charset="0"/>
                      <a:ea typeface="ＭＳ Ｐゴシック"/>
                    </a:rPr>
                    <a:t>Structure</a:t>
                  </a:r>
                </a:p>
              </p:txBody>
            </p:sp>
            <p:sp>
              <p:nvSpPr>
                <p:cNvPr id="14" name="TextBox 13"/>
                <p:cNvSpPr txBox="1"/>
                <p:nvPr/>
              </p:nvSpPr>
              <p:spPr>
                <a:xfrm>
                  <a:off x="3513881" y="5057775"/>
                  <a:ext cx="816215" cy="410369"/>
                </a:xfrm>
                <a:prstGeom prst="rect">
                  <a:avLst/>
                </a:prstGeom>
                <a:noFill/>
              </p:spPr>
              <p:txBody>
                <a:bodyPr wrap="square" rtlCol="0">
                  <a:spAutoFit/>
                </a:bodyPr>
                <a:lstStyle/>
                <a:p>
                  <a:pPr algn="ctr" fontAlgn="base">
                    <a:spcBef>
                      <a:spcPct val="50000"/>
                    </a:spcBef>
                    <a:spcAft>
                      <a:spcPct val="0"/>
                    </a:spcAft>
                  </a:pPr>
                  <a:r>
                    <a:rPr lang="en-US" sz="1400" b="1" dirty="0">
                      <a:solidFill>
                        <a:srgbClr val="000000"/>
                      </a:solidFill>
                      <a:latin typeface="Eras Demi ITC" pitchFamily="34" charset="0"/>
                      <a:ea typeface="ＭＳ Ｐゴシック"/>
                    </a:rPr>
                    <a:t>Process</a:t>
                  </a:r>
                </a:p>
              </p:txBody>
            </p:sp>
            <p:sp>
              <p:nvSpPr>
                <p:cNvPr id="15" name="TextBox 14"/>
                <p:cNvSpPr txBox="1"/>
                <p:nvPr/>
              </p:nvSpPr>
              <p:spPr>
                <a:xfrm>
                  <a:off x="2419877" y="5042953"/>
                  <a:ext cx="1018648" cy="410369"/>
                </a:xfrm>
                <a:prstGeom prst="rect">
                  <a:avLst/>
                </a:prstGeom>
                <a:noFill/>
              </p:spPr>
              <p:txBody>
                <a:bodyPr wrap="square" rtlCol="0">
                  <a:spAutoFit/>
                </a:bodyPr>
                <a:lstStyle/>
                <a:p>
                  <a:pPr algn="ctr" fontAlgn="base">
                    <a:spcBef>
                      <a:spcPct val="50000"/>
                    </a:spcBef>
                    <a:spcAft>
                      <a:spcPct val="0"/>
                    </a:spcAft>
                  </a:pPr>
                  <a:r>
                    <a:rPr lang="en-US" sz="1400" b="1" dirty="0">
                      <a:solidFill>
                        <a:srgbClr val="000000"/>
                      </a:solidFill>
                      <a:latin typeface="Eras Demi ITC" pitchFamily="34" charset="0"/>
                      <a:ea typeface="ＭＳ Ｐゴシック"/>
                    </a:rPr>
                    <a:t>Outcome</a:t>
                  </a:r>
                </a:p>
              </p:txBody>
            </p:sp>
            <p:sp>
              <p:nvSpPr>
                <p:cNvPr id="16" name="Right Arrow 15"/>
                <p:cNvSpPr/>
                <p:nvPr/>
              </p:nvSpPr>
              <p:spPr>
                <a:xfrm rot="6565032">
                  <a:off x="2793518" y="4618208"/>
                  <a:ext cx="454992" cy="269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sp>
              <p:nvSpPr>
                <p:cNvPr id="17" name="Right Arrow 16"/>
                <p:cNvSpPr/>
                <p:nvPr/>
              </p:nvSpPr>
              <p:spPr>
                <a:xfrm rot="10800000">
                  <a:off x="3223832" y="5056824"/>
                  <a:ext cx="342900" cy="293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grpSp>
        </p:grpSp>
      </p:grpSp>
    </p:spTree>
    <p:extLst>
      <p:ext uri="{BB962C8B-B14F-4D97-AF65-F5344CB8AC3E}">
        <p14:creationId xmlns:p14="http://schemas.microsoft.com/office/powerpoint/2010/main" val="291156617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nvPr>
        </p:nvGraphicFramePr>
        <p:xfrm>
          <a:off x="1625600" y="3695702"/>
          <a:ext cx="2743200" cy="2819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Diagram 17"/>
          <p:cNvGraphicFramePr/>
          <p:nvPr>
            <p:extLst/>
          </p:nvPr>
        </p:nvGraphicFramePr>
        <p:xfrm>
          <a:off x="3860800" y="2820409"/>
          <a:ext cx="2235200" cy="20944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9" name="Diagram 18"/>
          <p:cNvGraphicFramePr/>
          <p:nvPr>
            <p:extLst/>
          </p:nvPr>
        </p:nvGraphicFramePr>
        <p:xfrm>
          <a:off x="5689600" y="1734559"/>
          <a:ext cx="2032000" cy="203734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0" name="Diagram 19"/>
          <p:cNvGraphicFramePr/>
          <p:nvPr>
            <p:extLst/>
          </p:nvPr>
        </p:nvGraphicFramePr>
        <p:xfrm>
          <a:off x="8839200" y="77209"/>
          <a:ext cx="1727200" cy="140869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1" name="Diagram 20"/>
          <p:cNvGraphicFramePr/>
          <p:nvPr>
            <p:extLst/>
          </p:nvPr>
        </p:nvGraphicFramePr>
        <p:xfrm>
          <a:off x="7416800" y="877309"/>
          <a:ext cx="1828800" cy="1694443"/>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4" name="Right Arrow 3"/>
          <p:cNvSpPr/>
          <p:nvPr/>
        </p:nvSpPr>
        <p:spPr>
          <a:xfrm rot="19135001">
            <a:off x="4404778" y="3759509"/>
            <a:ext cx="5989615" cy="762937"/>
          </a:xfrm>
          <a:prstGeom prst="rightArrow">
            <a:avLst>
              <a:gd name="adj1" fmla="val 50000"/>
              <a:gd name="adj2" fmla="val 3788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FFFFFF"/>
              </a:solidFill>
              <a:latin typeface="Tahoma"/>
              <a:ea typeface="ＭＳ Ｐゴシック"/>
            </a:endParaRPr>
          </a:p>
        </p:txBody>
      </p:sp>
      <p:sp>
        <p:nvSpPr>
          <p:cNvPr id="5" name="Curved Down Arrow 4"/>
          <p:cNvSpPr/>
          <p:nvPr/>
        </p:nvSpPr>
        <p:spPr>
          <a:xfrm rot="18270596">
            <a:off x="1815183" y="3809571"/>
            <a:ext cx="742950" cy="711200"/>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000000"/>
              </a:solidFill>
              <a:latin typeface="Tahoma"/>
              <a:ea typeface="ＭＳ Ｐゴシック"/>
            </a:endParaRPr>
          </a:p>
        </p:txBody>
      </p:sp>
      <p:sp>
        <p:nvSpPr>
          <p:cNvPr id="22" name="Curved Down Arrow 21"/>
          <p:cNvSpPr/>
          <p:nvPr/>
        </p:nvSpPr>
        <p:spPr>
          <a:xfrm rot="18270596">
            <a:off x="7447209" y="761570"/>
            <a:ext cx="742950" cy="711200"/>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000000"/>
              </a:solidFill>
              <a:latin typeface="Tahoma"/>
              <a:ea typeface="ＭＳ Ｐゴシック"/>
            </a:endParaRPr>
          </a:p>
        </p:txBody>
      </p:sp>
      <p:sp>
        <p:nvSpPr>
          <p:cNvPr id="23" name="Curved Down Arrow 22"/>
          <p:cNvSpPr/>
          <p:nvPr/>
        </p:nvSpPr>
        <p:spPr>
          <a:xfrm rot="18270596">
            <a:off x="5694608" y="1575229"/>
            <a:ext cx="742950" cy="711200"/>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000000"/>
              </a:solidFill>
              <a:latin typeface="Tahoma"/>
              <a:ea typeface="ＭＳ Ｐゴシック"/>
            </a:endParaRPr>
          </a:p>
        </p:txBody>
      </p:sp>
      <p:sp>
        <p:nvSpPr>
          <p:cNvPr id="24" name="Curved Down Arrow 23"/>
          <p:cNvSpPr/>
          <p:nvPr/>
        </p:nvSpPr>
        <p:spPr>
          <a:xfrm rot="18270596">
            <a:off x="4002085" y="2558771"/>
            <a:ext cx="742950" cy="857013"/>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a:solidFill>
                <a:srgbClr val="000000"/>
              </a:solidFill>
              <a:latin typeface="Tahoma"/>
              <a:ea typeface="ＭＳ Ｐゴシック"/>
            </a:endParaRPr>
          </a:p>
        </p:txBody>
      </p:sp>
    </p:spTree>
    <p:extLst>
      <p:ext uri="{BB962C8B-B14F-4D97-AF65-F5344CB8AC3E}">
        <p14:creationId xmlns:p14="http://schemas.microsoft.com/office/powerpoint/2010/main" val="252469244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Did You Audit Steps to the Post Fall Huddle for Reliability? </a:t>
            </a:r>
          </a:p>
        </p:txBody>
      </p:sp>
      <p:sp>
        <p:nvSpPr>
          <p:cNvPr id="4" name="Content Placeholder 3"/>
          <p:cNvSpPr>
            <a:spLocks noGrp="1"/>
          </p:cNvSpPr>
          <p:nvPr>
            <p:ph sz="half" idx="1"/>
          </p:nvPr>
        </p:nvSpPr>
        <p:spPr>
          <a:xfrm>
            <a:off x="685800" y="2087880"/>
            <a:ext cx="5151120" cy="4495800"/>
          </a:xfrm>
        </p:spPr>
        <p:txBody>
          <a:bodyPr>
            <a:normAutofit fontScale="92500" lnSpcReduction="10000"/>
          </a:bodyPr>
          <a:lstStyle/>
          <a:p>
            <a:pPr marL="114300" indent="0">
              <a:spcBef>
                <a:spcPts val="800"/>
              </a:spcBef>
              <a:buNone/>
            </a:pPr>
            <a:r>
              <a:rPr lang="en-US" sz="2600" dirty="0"/>
              <a:t>1. TL makes announcement</a:t>
            </a:r>
          </a:p>
          <a:p>
            <a:pPr marL="114300" indent="0">
              <a:spcBef>
                <a:spcPts val="800"/>
              </a:spcBef>
              <a:buNone/>
            </a:pPr>
            <a:r>
              <a:rPr lang="en-US" sz="2600" dirty="0"/>
              <a:t>2. Convene within 15 mins with the patient/resident in the environment where the patient/resident fell</a:t>
            </a:r>
          </a:p>
          <a:p>
            <a:pPr marL="114300" indent="0">
              <a:spcBef>
                <a:spcPts val="800"/>
              </a:spcBef>
              <a:buNone/>
            </a:pPr>
            <a:r>
              <a:rPr lang="en-US" sz="2600" dirty="0"/>
              <a:t>3. Conduct Analysis: </a:t>
            </a:r>
            <a:r>
              <a:rPr lang="en-US" sz="2600" dirty="0">
                <a:solidFill>
                  <a:srgbClr val="FF0000"/>
                </a:solidFill>
              </a:rPr>
              <a:t>Determine root cause of fall, injury and Type of Fall </a:t>
            </a:r>
          </a:p>
          <a:p>
            <a:pPr marL="114300" indent="0">
              <a:spcBef>
                <a:spcPts val="800"/>
              </a:spcBef>
              <a:buNone/>
            </a:pPr>
            <a:r>
              <a:rPr lang="en-US" sz="2600" dirty="0"/>
              <a:t>4. TL summarizes information gleaned from PFH and intervention(s) for prevention of repeat fall are decided by the huddle team.</a:t>
            </a:r>
          </a:p>
          <a:p>
            <a:pPr marL="114300" indent="0">
              <a:buNone/>
            </a:pPr>
            <a:endParaRPr lang="en-US" dirty="0"/>
          </a:p>
        </p:txBody>
      </p:sp>
      <p:sp>
        <p:nvSpPr>
          <p:cNvPr id="5" name="Content Placeholder 4"/>
          <p:cNvSpPr>
            <a:spLocks noGrp="1"/>
          </p:cNvSpPr>
          <p:nvPr>
            <p:ph sz="half" idx="2"/>
          </p:nvPr>
        </p:nvSpPr>
        <p:spPr>
          <a:xfrm>
            <a:off x="6096000" y="2087880"/>
            <a:ext cx="5554980" cy="4495800"/>
          </a:xfrm>
        </p:spPr>
        <p:txBody>
          <a:bodyPr>
            <a:normAutofit fontScale="92500" lnSpcReduction="10000"/>
          </a:bodyPr>
          <a:lstStyle/>
          <a:p>
            <a:pPr marL="114300" indent="0">
              <a:spcBef>
                <a:spcPts val="800"/>
              </a:spcBef>
              <a:buNone/>
            </a:pPr>
            <a:r>
              <a:rPr lang="en-US" sz="2600" dirty="0"/>
              <a:t>5. TL completes of the Post-Fall Huddle Form and processes the form according to medical center  policy and procedure.   </a:t>
            </a:r>
          </a:p>
          <a:p>
            <a:pPr marL="114300" indent="0">
              <a:spcBef>
                <a:spcPts val="800"/>
              </a:spcBef>
              <a:buNone/>
            </a:pPr>
            <a:r>
              <a:rPr lang="en-US" sz="2600" dirty="0"/>
              <a:t>6. Modifies the fall prevention plan of care to include interventions to prevent repeat fall</a:t>
            </a:r>
          </a:p>
          <a:p>
            <a:pPr marL="114300" indent="0">
              <a:spcBef>
                <a:spcPts val="800"/>
              </a:spcBef>
              <a:buNone/>
            </a:pPr>
            <a:r>
              <a:rPr lang="en-US" sz="2600" dirty="0"/>
              <a:t>7. Communicate updated plan of care in patient/resident hand-off reports. </a:t>
            </a:r>
          </a:p>
          <a:p>
            <a:pPr marL="114300" indent="0">
              <a:spcBef>
                <a:spcPts val="800"/>
              </a:spcBef>
              <a:buNone/>
            </a:pPr>
            <a:r>
              <a:rPr lang="en-US" sz="2600" dirty="0"/>
              <a:t>8. Complete EMR Post Fall Note</a:t>
            </a:r>
          </a:p>
          <a:p>
            <a:pPr marL="114300" indent="0">
              <a:buNone/>
            </a:pPr>
            <a:endParaRPr lang="en-US" dirty="0"/>
          </a:p>
        </p:txBody>
      </p:sp>
    </p:spTree>
    <p:extLst>
      <p:ext uri="{BB962C8B-B14F-4D97-AF65-F5344CB8AC3E}">
        <p14:creationId xmlns:p14="http://schemas.microsoft.com/office/powerpoint/2010/main" val="34564029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Determine Preventability </a:t>
            </a:r>
          </a:p>
        </p:txBody>
      </p:sp>
      <p:sp>
        <p:nvSpPr>
          <p:cNvPr id="3" name="Content Placeholder 2"/>
          <p:cNvSpPr>
            <a:spLocks noGrp="1"/>
          </p:cNvSpPr>
          <p:nvPr>
            <p:ph idx="1"/>
          </p:nvPr>
        </p:nvSpPr>
        <p:spPr>
          <a:xfrm>
            <a:off x="1119716" y="2125662"/>
            <a:ext cx="10390715" cy="4244658"/>
          </a:xfrm>
        </p:spPr>
        <p:txBody>
          <a:bodyPr>
            <a:normAutofit fontScale="70000" lnSpcReduction="20000"/>
          </a:bodyPr>
          <a:lstStyle/>
          <a:p>
            <a:pPr marL="114300" indent="0">
              <a:buNone/>
            </a:pPr>
            <a:r>
              <a:rPr lang="en-US" sz="3400" dirty="0"/>
              <a:t>Step 1:  Conduct the Post Fall Huddle. </a:t>
            </a:r>
          </a:p>
          <a:p>
            <a:pPr marL="114300" indent="0">
              <a:buNone/>
            </a:pPr>
            <a:r>
              <a:rPr lang="en-US" sz="3400" dirty="0"/>
              <a:t>Step 2:  Determine the Immediate Cause of the Fall. </a:t>
            </a:r>
          </a:p>
          <a:p>
            <a:pPr marL="114300" indent="0">
              <a:buNone/>
            </a:pPr>
            <a:r>
              <a:rPr lang="en-US" sz="3400" dirty="0"/>
              <a:t>Step 3:  Determine the Type of Fall. </a:t>
            </a:r>
          </a:p>
          <a:p>
            <a:pPr marL="114300" indent="0">
              <a:buNone/>
            </a:pPr>
            <a:r>
              <a:rPr lang="en-US" sz="3400" dirty="0"/>
              <a:t>Step 4.  If Accidental and Anticipated Physiological Falls, determine 			   Preventability:</a:t>
            </a:r>
          </a:p>
          <a:p>
            <a:pPr marL="114300" indent="0">
              <a:buNone/>
            </a:pPr>
            <a:r>
              <a:rPr lang="en-US" dirty="0">
                <a:solidFill>
                  <a:srgbClr val="0000FF"/>
                </a:solidFill>
              </a:rPr>
              <a:t>Could the care provider (direct care provider) have anticipated this event with the information available at the time?  </a:t>
            </a:r>
          </a:p>
          <a:p>
            <a:pPr lvl="1"/>
            <a:r>
              <a:rPr lang="en-US" dirty="0"/>
              <a:t>If the Answer is </a:t>
            </a:r>
            <a:r>
              <a:rPr lang="en-US" b="1" dirty="0"/>
              <a:t>NO,</a:t>
            </a:r>
            <a:r>
              <a:rPr lang="en-US" dirty="0"/>
              <a:t>  the fall is  Not  preventable. </a:t>
            </a:r>
          </a:p>
          <a:p>
            <a:pPr lvl="1"/>
            <a:r>
              <a:rPr lang="en-US" dirty="0">
                <a:solidFill>
                  <a:srgbClr val="0000FF"/>
                </a:solidFill>
              </a:rPr>
              <a:t>If the answer is </a:t>
            </a:r>
            <a:r>
              <a:rPr lang="en-US" b="1" dirty="0">
                <a:solidFill>
                  <a:srgbClr val="0000FF"/>
                </a:solidFill>
              </a:rPr>
              <a:t>YES</a:t>
            </a:r>
            <a:r>
              <a:rPr lang="en-US" dirty="0">
                <a:solidFill>
                  <a:srgbClr val="0000FF"/>
                </a:solidFill>
              </a:rPr>
              <a:t>, </a:t>
            </a:r>
            <a:r>
              <a:rPr lang="en-US" dirty="0"/>
              <a:t>the provider must ask another question: Were appropriate precautions taken to prevent this event?   </a:t>
            </a:r>
          </a:p>
          <a:p>
            <a:pPr lvl="2"/>
            <a:r>
              <a:rPr lang="en-US" dirty="0"/>
              <a:t>No,  Clearly or likely Preventable;  </a:t>
            </a:r>
          </a:p>
          <a:p>
            <a:pPr lvl="2"/>
            <a:r>
              <a:rPr lang="en-US" dirty="0"/>
              <a:t>Yes,  Clearly or likely Unpreventable</a:t>
            </a:r>
          </a:p>
          <a:p>
            <a:pPr marL="914400" lvl="2" indent="0">
              <a:buNone/>
            </a:pPr>
            <a:endParaRPr lang="en-US" dirty="0"/>
          </a:p>
          <a:p>
            <a:pPr marL="114300" indent="0">
              <a:buNone/>
            </a:pPr>
            <a:r>
              <a:rPr lang="en-US" sz="1700" dirty="0"/>
              <a:t>Levinson, D. R., (2010, Nov).  Adverse events in hospitals:  National incidence among Medicare beneficiaries.   DHHS.  OEI-06-09-00090</a:t>
            </a:r>
          </a:p>
          <a:p>
            <a:pPr marL="114300" indent="0">
              <a:buNone/>
            </a:pPr>
            <a:endParaRPr lang="en-US" dirty="0"/>
          </a:p>
        </p:txBody>
      </p:sp>
    </p:spTree>
    <p:extLst>
      <p:ext uri="{BB962C8B-B14F-4D97-AF65-F5344CB8AC3E}">
        <p14:creationId xmlns:p14="http://schemas.microsoft.com/office/powerpoint/2010/main" val="3454362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171700" y="83820"/>
            <a:ext cx="7848600" cy="67741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732573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585" y="358140"/>
            <a:ext cx="10390716" cy="1402398"/>
          </a:xfrm>
        </p:spPr>
        <p:txBody>
          <a:bodyPr>
            <a:normAutofit fontScale="90000"/>
          </a:bodyPr>
          <a:lstStyle/>
          <a:p>
            <a:r>
              <a:rPr lang="en-US" b="1" dirty="0"/>
              <a:t>Implementation Science and</a:t>
            </a:r>
            <a:br>
              <a:rPr lang="en-US" b="1" dirty="0"/>
            </a:br>
            <a:r>
              <a:rPr lang="en-US" b="1" dirty="0"/>
              <a:t>Strategies </a:t>
            </a:r>
          </a:p>
        </p:txBody>
      </p:sp>
      <p:sp>
        <p:nvSpPr>
          <p:cNvPr id="3" name="Content Placeholder 2"/>
          <p:cNvSpPr>
            <a:spLocks noGrp="1"/>
          </p:cNvSpPr>
          <p:nvPr>
            <p:ph idx="1"/>
          </p:nvPr>
        </p:nvSpPr>
        <p:spPr>
          <a:xfrm>
            <a:off x="914400" y="1987233"/>
            <a:ext cx="10363200" cy="4114800"/>
          </a:xfrm>
        </p:spPr>
        <p:txBody>
          <a:bodyPr/>
          <a:lstStyle/>
          <a:p>
            <a:r>
              <a:rPr lang="en-US" dirty="0"/>
              <a:t>Empirically-based insights and tools that can be used to support high-quality implementation in diverse and complex real world settings</a:t>
            </a:r>
          </a:p>
          <a:p>
            <a:r>
              <a:rPr lang="en-US" dirty="0"/>
              <a:t>Unit-based Champions</a:t>
            </a:r>
          </a:p>
          <a:p>
            <a:r>
              <a:rPr lang="en-US" dirty="0"/>
              <a:t>Prepare to monitor fidelity and reliability</a:t>
            </a:r>
          </a:p>
        </p:txBody>
      </p:sp>
    </p:spTree>
    <p:extLst>
      <p:ext uri="{BB962C8B-B14F-4D97-AF65-F5344CB8AC3E}">
        <p14:creationId xmlns:p14="http://schemas.microsoft.com/office/powerpoint/2010/main" val="225684960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Outcomes of Post Fall Huddles</a:t>
            </a:r>
          </a:p>
        </p:txBody>
      </p:sp>
      <p:sp>
        <p:nvSpPr>
          <p:cNvPr id="3" name="Content Placeholder 2"/>
          <p:cNvSpPr>
            <a:spLocks noGrp="1"/>
          </p:cNvSpPr>
          <p:nvPr>
            <p:ph idx="1"/>
          </p:nvPr>
        </p:nvSpPr>
        <p:spPr>
          <a:xfrm>
            <a:off x="1242060" y="2011680"/>
            <a:ext cx="9220200" cy="4564380"/>
          </a:xfrm>
        </p:spPr>
        <p:txBody>
          <a:bodyPr>
            <a:normAutofit fontScale="92500" lnSpcReduction="10000"/>
          </a:bodyPr>
          <a:lstStyle/>
          <a:p>
            <a:r>
              <a:rPr lang="en-US" dirty="0"/>
              <a:t>Specify Root Cause (proximal  cause)</a:t>
            </a:r>
          </a:p>
          <a:p>
            <a:r>
              <a:rPr lang="en-US" dirty="0">
                <a:solidFill>
                  <a:srgbClr val="FF0000"/>
                </a:solidFill>
              </a:rPr>
              <a:t>Specify Root Cause of Injury </a:t>
            </a:r>
          </a:p>
          <a:p>
            <a:r>
              <a:rPr lang="en-US" dirty="0">
                <a:solidFill>
                  <a:srgbClr val="0000FF"/>
                </a:solidFill>
              </a:rPr>
              <a:t>Specify Type of Fall</a:t>
            </a:r>
          </a:p>
          <a:p>
            <a:r>
              <a:rPr lang="en-US" dirty="0"/>
              <a:t>Identify actions to prevent reoccurrence</a:t>
            </a:r>
          </a:p>
          <a:p>
            <a:r>
              <a:rPr lang="en-US" dirty="0"/>
              <a:t>Changed Planned of Care</a:t>
            </a:r>
          </a:p>
          <a:p>
            <a:r>
              <a:rPr lang="en-US" dirty="0"/>
              <a:t>Patient/Resident (family) involved in learning about the fall occurrence </a:t>
            </a:r>
          </a:p>
          <a:p>
            <a:r>
              <a:rPr lang="en-US" dirty="0"/>
              <a:t>Prevent Repeat Falls, Fall Rate and Fallers</a:t>
            </a:r>
          </a:p>
          <a:p>
            <a:r>
              <a:rPr lang="en-US" dirty="0"/>
              <a:t>Reduce Repeat Fallers</a:t>
            </a:r>
          </a:p>
          <a:p>
            <a:pPr>
              <a:buNone/>
            </a:pPr>
            <a:endParaRPr lang="en-US" dirty="0"/>
          </a:p>
          <a:p>
            <a:endParaRPr lang="en-US" dirty="0"/>
          </a:p>
        </p:txBody>
      </p:sp>
    </p:spTree>
    <p:extLst>
      <p:ext uri="{BB962C8B-B14F-4D97-AF65-F5344CB8AC3E}">
        <p14:creationId xmlns:p14="http://schemas.microsoft.com/office/powerpoint/2010/main" val="120529185"/>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Formative Measures</a:t>
            </a:r>
          </a:p>
        </p:txBody>
      </p:sp>
      <p:sp>
        <p:nvSpPr>
          <p:cNvPr id="3" name="Content Placeholder 2"/>
          <p:cNvSpPr>
            <a:spLocks noGrp="1"/>
          </p:cNvSpPr>
          <p:nvPr>
            <p:ph idx="1"/>
          </p:nvPr>
        </p:nvSpPr>
        <p:spPr/>
        <p:txBody>
          <a:bodyPr>
            <a:normAutofit/>
          </a:bodyPr>
          <a:lstStyle/>
          <a:p>
            <a:r>
              <a:rPr lang="en-US" dirty="0"/>
              <a:t>Structures:</a:t>
            </a:r>
          </a:p>
          <a:p>
            <a:pPr lvl="1"/>
            <a:r>
              <a:rPr lang="en-US" sz="2400" dirty="0"/>
              <a:t>Who attends:  Nursing and others – Count them</a:t>
            </a:r>
          </a:p>
          <a:p>
            <a:pPr lvl="1"/>
            <a:r>
              <a:rPr lang="en-US" sz="2400" dirty="0"/>
              <a:t>Changed Plan  of Care:  Add actions to your run-chart:  Annotated run chart;  Capture interventions</a:t>
            </a:r>
          </a:p>
          <a:p>
            <a:r>
              <a:rPr lang="en-US" dirty="0"/>
              <a:t>Processes:</a:t>
            </a:r>
          </a:p>
          <a:p>
            <a:pPr lvl="1"/>
            <a:r>
              <a:rPr lang="en-US" dirty="0"/>
              <a:t>Timeliness of Post Fall Huddle (number of minutes)</a:t>
            </a:r>
          </a:p>
          <a:p>
            <a:pPr lvl="1"/>
            <a:r>
              <a:rPr lang="en-US" dirty="0"/>
              <a:t>Timeliness of changing plan of care</a:t>
            </a:r>
          </a:p>
          <a:p>
            <a:pPr lvl="1"/>
            <a:r>
              <a:rPr lang="en-US" dirty="0"/>
              <a:t>Time to implemented changed plan of care</a:t>
            </a:r>
          </a:p>
        </p:txBody>
      </p:sp>
    </p:spTree>
    <p:extLst>
      <p:ext uri="{BB962C8B-B14F-4D97-AF65-F5344CB8AC3E}">
        <p14:creationId xmlns:p14="http://schemas.microsoft.com/office/powerpoint/2010/main" val="3300795235"/>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Summative Outcome</a:t>
            </a:r>
          </a:p>
        </p:txBody>
      </p:sp>
      <p:sp>
        <p:nvSpPr>
          <p:cNvPr id="3" name="Content Placeholder 2"/>
          <p:cNvSpPr>
            <a:spLocks noGrp="1"/>
          </p:cNvSpPr>
          <p:nvPr>
            <p:ph idx="1"/>
          </p:nvPr>
        </p:nvSpPr>
        <p:spPr>
          <a:xfrm>
            <a:off x="914400" y="2055813"/>
            <a:ext cx="10363200" cy="4114800"/>
          </a:xfrm>
        </p:spPr>
        <p:txBody>
          <a:bodyPr/>
          <a:lstStyle/>
          <a:p>
            <a:r>
              <a:rPr lang="en-US" dirty="0"/>
              <a:t>Prevent Repeat Fall:  Same Root Cause and Same Type of Fall</a:t>
            </a:r>
          </a:p>
          <a:p>
            <a:r>
              <a:rPr lang="en-US" dirty="0"/>
              <a:t>Reduce costs associated with falls and fall related injuries</a:t>
            </a:r>
          </a:p>
          <a:p>
            <a:endParaRPr lang="en-US" dirty="0"/>
          </a:p>
        </p:txBody>
      </p:sp>
    </p:spTree>
    <p:extLst>
      <p:ext uri="{BB962C8B-B14F-4D97-AF65-F5344CB8AC3E}">
        <p14:creationId xmlns:p14="http://schemas.microsoft.com/office/powerpoint/2010/main" val="230013574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336040" y="2118360"/>
            <a:ext cx="10363200" cy="1143000"/>
          </a:xfrm>
        </p:spPr>
        <p:txBody>
          <a:bodyPr/>
          <a:lstStyle/>
          <a:p>
            <a:r>
              <a:rPr lang="en-US" b="1" dirty="0"/>
              <a:t>Post Fall Assessment</a:t>
            </a:r>
          </a:p>
        </p:txBody>
      </p:sp>
      <p:sp>
        <p:nvSpPr>
          <p:cNvPr id="7" name="Subtitle 6"/>
          <p:cNvSpPr>
            <a:spLocks noGrp="1"/>
          </p:cNvSpPr>
          <p:nvPr>
            <p:ph type="subTitle" idx="1"/>
          </p:nvPr>
        </p:nvSpPr>
        <p:spPr>
          <a:xfrm>
            <a:off x="1828800" y="3931920"/>
            <a:ext cx="8534400" cy="1752600"/>
          </a:xfrm>
        </p:spPr>
        <p:txBody>
          <a:bodyPr/>
          <a:lstStyle/>
          <a:p>
            <a:r>
              <a:rPr lang="en-US" b="1" dirty="0"/>
              <a:t>Different than a Huddle! </a:t>
            </a:r>
          </a:p>
        </p:txBody>
      </p:sp>
    </p:spTree>
    <p:extLst>
      <p:ext uri="{BB962C8B-B14F-4D97-AF65-F5344CB8AC3E}">
        <p14:creationId xmlns:p14="http://schemas.microsoft.com/office/powerpoint/2010/main" val="62567459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Post Fall Assessment </a:t>
            </a:r>
          </a:p>
        </p:txBody>
      </p:sp>
      <p:sp>
        <p:nvSpPr>
          <p:cNvPr id="3" name="Content Placeholder 2"/>
          <p:cNvSpPr>
            <a:spLocks noGrp="1"/>
          </p:cNvSpPr>
          <p:nvPr>
            <p:ph idx="1"/>
          </p:nvPr>
        </p:nvSpPr>
        <p:spPr>
          <a:xfrm>
            <a:off x="1534585" y="2125662"/>
            <a:ext cx="8252460" cy="4114800"/>
          </a:xfrm>
        </p:spPr>
        <p:txBody>
          <a:bodyPr/>
          <a:lstStyle/>
          <a:p>
            <a:r>
              <a:rPr lang="en-US" dirty="0"/>
              <a:t>In-depth Data Gathering</a:t>
            </a:r>
          </a:p>
          <a:p>
            <a:r>
              <a:rPr lang="en-US" dirty="0"/>
              <a:t>Circumstances of the Fall</a:t>
            </a:r>
          </a:p>
          <a:p>
            <a:r>
              <a:rPr lang="en-US" dirty="0"/>
              <a:t>Patient/Resident Presentation</a:t>
            </a:r>
          </a:p>
          <a:p>
            <a:r>
              <a:rPr lang="en-US" dirty="0"/>
              <a:t>Assessment of Patient/Resident Condition</a:t>
            </a:r>
          </a:p>
        </p:txBody>
      </p:sp>
    </p:spTree>
    <p:extLst>
      <p:ext uri="{BB962C8B-B14F-4D97-AF65-F5344CB8AC3E}">
        <p14:creationId xmlns:p14="http://schemas.microsoft.com/office/powerpoint/2010/main" val="390642745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Comprehensive Post-Fall Assessment</a:t>
            </a:r>
          </a:p>
        </p:txBody>
      </p:sp>
      <p:sp>
        <p:nvSpPr>
          <p:cNvPr id="3" name="Content Placeholder 2"/>
          <p:cNvSpPr>
            <a:spLocks noGrp="1"/>
          </p:cNvSpPr>
          <p:nvPr>
            <p:ph idx="1"/>
          </p:nvPr>
        </p:nvSpPr>
        <p:spPr>
          <a:xfrm>
            <a:off x="1310217" y="2032953"/>
            <a:ext cx="10363200" cy="4114800"/>
          </a:xfrm>
        </p:spPr>
        <p:txBody>
          <a:bodyPr>
            <a:normAutofit lnSpcReduction="10000"/>
          </a:bodyPr>
          <a:lstStyle/>
          <a:p>
            <a:pPr>
              <a:spcBef>
                <a:spcPts val="800"/>
              </a:spcBef>
              <a:buNone/>
            </a:pPr>
            <a:r>
              <a:rPr lang="en-US" sz="2800" dirty="0"/>
              <a:t>Includes:</a:t>
            </a:r>
          </a:p>
          <a:p>
            <a:pPr marL="514350" indent="-514350">
              <a:spcBef>
                <a:spcPts val="800"/>
              </a:spcBef>
            </a:pPr>
            <a:r>
              <a:rPr lang="en-US" sz="2800" dirty="0"/>
              <a:t>General information about the fall</a:t>
            </a:r>
          </a:p>
          <a:p>
            <a:pPr marL="514350" indent="-514350">
              <a:spcBef>
                <a:spcPts val="800"/>
              </a:spcBef>
            </a:pPr>
            <a:r>
              <a:rPr lang="en-US" sz="2800" dirty="0"/>
              <a:t>Subjective &amp; objective falls documentation</a:t>
            </a:r>
          </a:p>
          <a:p>
            <a:pPr marL="514350" indent="-514350">
              <a:spcBef>
                <a:spcPts val="800"/>
              </a:spcBef>
            </a:pPr>
            <a:r>
              <a:rPr lang="en-US" sz="2800" dirty="0"/>
              <a:t>Patient/Resident Assessment – vital signs; visible signs of injury (type &amp; pain scores); glucometer (if diabetic or facility policy); Glasgow Scale (if suspected brain injury) and Morse Falls scale</a:t>
            </a:r>
          </a:p>
          <a:p>
            <a:pPr marL="514350" indent="-514350">
              <a:spcBef>
                <a:spcPts val="800"/>
              </a:spcBef>
            </a:pPr>
            <a:r>
              <a:rPr lang="en-US" sz="2800" dirty="0"/>
              <a:t>Interventions based on Fall Risk Scale/ Morse falls scale</a:t>
            </a:r>
          </a:p>
          <a:p>
            <a:pPr marL="514350" indent="-514350">
              <a:spcBef>
                <a:spcPts val="800"/>
              </a:spcBef>
            </a:pPr>
            <a:r>
              <a:rPr lang="en-US" sz="2800" dirty="0"/>
              <a:t>Facility personnel and family notification </a:t>
            </a:r>
          </a:p>
        </p:txBody>
      </p:sp>
    </p:spTree>
    <p:extLst>
      <p:ext uri="{BB962C8B-B14F-4D97-AF65-F5344CB8AC3E}">
        <p14:creationId xmlns:p14="http://schemas.microsoft.com/office/powerpoint/2010/main" val="89881553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17319" y="648018"/>
            <a:ext cx="10146453" cy="1143000"/>
          </a:xfrm>
        </p:spPr>
        <p:txBody>
          <a:bodyPr/>
          <a:lstStyle/>
          <a:p>
            <a:r>
              <a:rPr lang="en-US" b="1" dirty="0"/>
              <a:t> Teaching: After a Fall</a:t>
            </a:r>
          </a:p>
        </p:txBody>
      </p:sp>
      <p:sp>
        <p:nvSpPr>
          <p:cNvPr id="5" name="Content Placeholder 4"/>
          <p:cNvSpPr>
            <a:spLocks noGrp="1"/>
          </p:cNvSpPr>
          <p:nvPr>
            <p:ph idx="1"/>
          </p:nvPr>
        </p:nvSpPr>
        <p:spPr>
          <a:xfrm>
            <a:off x="914400" y="2095182"/>
            <a:ext cx="10363200" cy="4114800"/>
          </a:xfrm>
        </p:spPr>
        <p:txBody>
          <a:bodyPr/>
          <a:lstStyle/>
          <a:p>
            <a:r>
              <a:rPr lang="en-US" dirty="0"/>
              <a:t>Reframe patient/resident education curricula to include "what happens after a fall".</a:t>
            </a:r>
          </a:p>
          <a:p>
            <a:r>
              <a:rPr lang="en-US" dirty="0"/>
              <a:t>What can we learn from this event?</a:t>
            </a:r>
          </a:p>
          <a:p>
            <a:r>
              <a:rPr lang="en-US" dirty="0"/>
              <a:t>How can we work together to prevent this again?</a:t>
            </a:r>
          </a:p>
        </p:txBody>
      </p:sp>
    </p:spTree>
    <p:extLst>
      <p:ext uri="{BB962C8B-B14F-4D97-AF65-F5344CB8AC3E}">
        <p14:creationId xmlns:p14="http://schemas.microsoft.com/office/powerpoint/2010/main" val="231051006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Staff Education</a:t>
            </a:r>
          </a:p>
        </p:txBody>
      </p:sp>
      <p:sp>
        <p:nvSpPr>
          <p:cNvPr id="3" name="Content Placeholder 2"/>
          <p:cNvSpPr>
            <a:spLocks noGrp="1"/>
          </p:cNvSpPr>
          <p:nvPr>
            <p:ph idx="1"/>
          </p:nvPr>
        </p:nvSpPr>
        <p:spPr>
          <a:xfrm>
            <a:off x="1348317" y="2002473"/>
            <a:ext cx="10363200" cy="4114800"/>
          </a:xfrm>
        </p:spPr>
        <p:txBody>
          <a:bodyPr/>
          <a:lstStyle/>
          <a:p>
            <a:r>
              <a:rPr lang="en-US" dirty="0"/>
              <a:t>Universal Fall Prevention</a:t>
            </a:r>
          </a:p>
          <a:p>
            <a:r>
              <a:rPr lang="en-US" dirty="0"/>
              <a:t>Individualized Fall Prevention</a:t>
            </a:r>
          </a:p>
          <a:p>
            <a:r>
              <a:rPr lang="en-US" dirty="0"/>
              <a:t>Injury Reduction Strategies</a:t>
            </a:r>
          </a:p>
          <a:p>
            <a:r>
              <a:rPr lang="en-US" dirty="0"/>
              <a:t>Root Cause Trends of Falls</a:t>
            </a:r>
          </a:p>
          <a:p>
            <a:r>
              <a:rPr lang="en-US" dirty="0"/>
              <a:t>Interventions for Improvement</a:t>
            </a:r>
          </a:p>
          <a:p>
            <a:r>
              <a:rPr lang="en-US" dirty="0"/>
              <a:t>Impact of Changes in Practices </a:t>
            </a:r>
          </a:p>
        </p:txBody>
      </p:sp>
    </p:spTree>
    <p:extLst>
      <p:ext uri="{BB962C8B-B14F-4D97-AF65-F5344CB8AC3E}">
        <p14:creationId xmlns:p14="http://schemas.microsoft.com/office/powerpoint/2010/main" val="197093162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D585-F754-2A42-B9F5-718AFBBBE203}"/>
              </a:ext>
            </a:extLst>
          </p:cNvPr>
          <p:cNvSpPr>
            <a:spLocks noGrp="1"/>
          </p:cNvSpPr>
          <p:nvPr>
            <p:ph type="ctrTitle"/>
          </p:nvPr>
        </p:nvSpPr>
        <p:spPr>
          <a:xfrm>
            <a:off x="1305560" y="2118360"/>
            <a:ext cx="10363200" cy="1143000"/>
          </a:xfrm>
        </p:spPr>
        <p:txBody>
          <a:bodyPr/>
          <a:lstStyle/>
          <a:p>
            <a:r>
              <a:rPr lang="en-US" b="1" dirty="0"/>
              <a:t>What is your Story Board </a:t>
            </a:r>
          </a:p>
        </p:txBody>
      </p:sp>
      <p:sp>
        <p:nvSpPr>
          <p:cNvPr id="3" name="Content Placeholder 2">
            <a:extLst>
              <a:ext uri="{FF2B5EF4-FFF2-40B4-BE49-F238E27FC236}">
                <a16:creationId xmlns:a16="http://schemas.microsoft.com/office/drawing/2014/main" id="{2F8B17DA-162F-F348-922B-8AD19AFC930C}"/>
              </a:ext>
            </a:extLst>
          </p:cNvPr>
          <p:cNvSpPr>
            <a:spLocks noGrp="1"/>
          </p:cNvSpPr>
          <p:nvPr>
            <p:ph type="subTitle" idx="1"/>
          </p:nvPr>
        </p:nvSpPr>
        <p:spPr>
          <a:xfrm>
            <a:off x="1729740" y="3810000"/>
            <a:ext cx="8534400" cy="1752600"/>
          </a:xfrm>
        </p:spPr>
        <p:txBody>
          <a:bodyPr/>
          <a:lstStyle/>
          <a:p>
            <a:r>
              <a:rPr lang="en-US" b="1" dirty="0"/>
              <a:t>On your units, what charts are posted in public and / or nursing break rooms?</a:t>
            </a:r>
          </a:p>
        </p:txBody>
      </p:sp>
    </p:spTree>
    <p:extLst>
      <p:ext uri="{BB962C8B-B14F-4D97-AF65-F5344CB8AC3E}">
        <p14:creationId xmlns:p14="http://schemas.microsoft.com/office/powerpoint/2010/main" val="2965859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53435" y="273050"/>
            <a:ext cx="2967249" cy="1162050"/>
          </a:xfrm>
        </p:spPr>
        <p:txBody>
          <a:bodyPr/>
          <a:lstStyle/>
          <a:p>
            <a:r>
              <a:rPr lang="en-US" sz="2800" dirty="0"/>
              <a:t>Doris Heap</a:t>
            </a:r>
            <a:br>
              <a:rPr lang="en-US" sz="2800" dirty="0"/>
            </a:br>
            <a:r>
              <a:rPr lang="en-US" sz="2800" dirty="0"/>
              <a:t>My Mom </a:t>
            </a:r>
          </a:p>
        </p:txBody>
      </p:sp>
      <p:pic>
        <p:nvPicPr>
          <p:cNvPr id="5" name="Picture Placeholder 4" descr="Picture of Joy.jpg"/>
          <p:cNvPicPr>
            <a:picLocks noGrp="1" noChangeAspect="1"/>
          </p:cNvPicPr>
          <p:nvPr>
            <p:ph idx="1"/>
          </p:nvPr>
        </p:nvPicPr>
        <p:blipFill>
          <a:blip r:embed="rId2" cstate="print"/>
          <a:stretch>
            <a:fillRect/>
          </a:stretch>
        </p:blipFill>
        <p:spPr>
          <a:xfrm>
            <a:off x="4953001" y="533401"/>
            <a:ext cx="3432911" cy="5853113"/>
          </a:xfrm>
          <a:prstGeom prst="rect">
            <a:avLst/>
          </a:prstGeom>
          <a:noFill/>
          <a:ln>
            <a:noFill/>
          </a:ln>
        </p:spPr>
      </p:pic>
      <p:sp>
        <p:nvSpPr>
          <p:cNvPr id="7" name="Text Placeholder 6"/>
          <p:cNvSpPr>
            <a:spLocks noGrp="1"/>
          </p:cNvSpPr>
          <p:nvPr>
            <p:ph type="body" sz="half" idx="2"/>
          </p:nvPr>
        </p:nvSpPr>
        <p:spPr>
          <a:xfrm>
            <a:off x="1315233" y="2041741"/>
            <a:ext cx="2951968" cy="1515651"/>
          </a:xfrm>
        </p:spPr>
        <p:txBody>
          <a:bodyPr>
            <a:normAutofit/>
          </a:bodyPr>
          <a:lstStyle/>
          <a:p>
            <a:r>
              <a:rPr lang="en-US" sz="2800" dirty="0"/>
              <a:t>Lots of Falls….</a:t>
            </a:r>
          </a:p>
          <a:p>
            <a:r>
              <a:rPr lang="en-US" sz="2800" dirty="0"/>
              <a:t>What are her fall risks?</a:t>
            </a:r>
          </a:p>
        </p:txBody>
      </p:sp>
    </p:spTree>
    <p:extLst>
      <p:ext uri="{BB962C8B-B14F-4D97-AF65-F5344CB8AC3E}">
        <p14:creationId xmlns:p14="http://schemas.microsoft.com/office/powerpoint/2010/main" val="332310666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05560" y="2118360"/>
            <a:ext cx="10363200" cy="1143000"/>
          </a:xfrm>
        </p:spPr>
        <p:txBody>
          <a:bodyPr/>
          <a:lstStyle/>
          <a:p>
            <a:r>
              <a:rPr lang="en-US" b="1" dirty="0"/>
              <a:t>You Can Always Reach Me!</a:t>
            </a:r>
          </a:p>
        </p:txBody>
      </p:sp>
      <p:sp>
        <p:nvSpPr>
          <p:cNvPr id="5" name="Content Placeholder 4"/>
          <p:cNvSpPr>
            <a:spLocks noGrp="1"/>
          </p:cNvSpPr>
          <p:nvPr>
            <p:ph type="subTitle" idx="1"/>
          </p:nvPr>
        </p:nvSpPr>
        <p:spPr/>
        <p:txBody>
          <a:bodyPr/>
          <a:lstStyle/>
          <a:p>
            <a:r>
              <a:rPr lang="en-US" dirty="0"/>
              <a:t>Patricia Quigley, PhD, MPH, ARNP, CRRN, FAAN, FAANP, Nurse Consultant</a:t>
            </a:r>
          </a:p>
          <a:p>
            <a:r>
              <a:rPr lang="en-US" dirty="0">
                <a:hlinkClick r:id="rId2"/>
              </a:rPr>
              <a:t>pquigley1@tampabay.rr.com</a:t>
            </a:r>
            <a:r>
              <a:rPr lang="en-US" dirty="0"/>
              <a:t> </a:t>
            </a:r>
          </a:p>
        </p:txBody>
      </p:sp>
    </p:spTree>
    <p:extLst>
      <p:ext uri="{BB962C8B-B14F-4D97-AF65-F5344CB8AC3E}">
        <p14:creationId xmlns:p14="http://schemas.microsoft.com/office/powerpoint/2010/main" val="52390583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D67F-5791-4F27-8FEB-7F56D4A68DA9}"/>
              </a:ext>
            </a:extLst>
          </p:cNvPr>
          <p:cNvSpPr>
            <a:spLocks noGrp="1"/>
          </p:cNvSpPr>
          <p:nvPr>
            <p:ph type="ctrTitle"/>
          </p:nvPr>
        </p:nvSpPr>
        <p:spPr>
          <a:xfrm>
            <a:off x="914400" y="2693987"/>
            <a:ext cx="10363200" cy="1470025"/>
          </a:xfrm>
        </p:spPr>
        <p:txBody>
          <a:bodyPr/>
          <a:lstStyle/>
          <a:p>
            <a:r>
              <a:rPr lang="en-US" sz="6600" b="1" dirty="0"/>
              <a:t>Break ~15 minutes</a:t>
            </a:r>
          </a:p>
        </p:txBody>
      </p:sp>
      <p:pic>
        <p:nvPicPr>
          <p:cNvPr id="3" name="Picture 2">
            <a:extLst>
              <a:ext uri="{FF2B5EF4-FFF2-40B4-BE49-F238E27FC236}">
                <a16:creationId xmlns:a16="http://schemas.microsoft.com/office/drawing/2014/main" id="{78779442-0519-43A8-A59C-E85F29CA59AE}"/>
              </a:ext>
            </a:extLst>
          </p:cNvPr>
          <p:cNvPicPr>
            <a:picLocks noChangeAspect="1"/>
          </p:cNvPicPr>
          <p:nvPr/>
        </p:nvPicPr>
        <p:blipFill>
          <a:blip r:embed="rId2"/>
          <a:stretch>
            <a:fillRect/>
          </a:stretch>
        </p:blipFill>
        <p:spPr>
          <a:xfrm>
            <a:off x="8031445" y="5941387"/>
            <a:ext cx="2231329" cy="853514"/>
          </a:xfrm>
          <a:prstGeom prst="rect">
            <a:avLst/>
          </a:prstGeom>
        </p:spPr>
      </p:pic>
    </p:spTree>
    <p:extLst>
      <p:ext uri="{BB962C8B-B14F-4D97-AF65-F5344CB8AC3E}">
        <p14:creationId xmlns:p14="http://schemas.microsoft.com/office/powerpoint/2010/main" val="1682573513"/>
      </p:ext>
    </p:extLst>
  </p:cSld>
  <p:clrMapOvr>
    <a:masterClrMapping/>
  </p:clrMapOvr>
  <p:transition>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0CB8-B573-4726-98F2-3D98AF267EEF}"/>
              </a:ext>
            </a:extLst>
          </p:cNvPr>
          <p:cNvSpPr>
            <a:spLocks noGrp="1"/>
          </p:cNvSpPr>
          <p:nvPr>
            <p:ph type="ctrTitle"/>
          </p:nvPr>
        </p:nvSpPr>
        <p:spPr>
          <a:xfrm>
            <a:off x="914400" y="2693987"/>
            <a:ext cx="10363200" cy="1470025"/>
          </a:xfrm>
        </p:spPr>
        <p:txBody>
          <a:bodyPr/>
          <a:lstStyle/>
          <a:p>
            <a:r>
              <a:rPr lang="en-US" sz="4800" b="1" dirty="0"/>
              <a:t>Hospital Presentations: </a:t>
            </a:r>
            <a:r>
              <a:rPr lang="en-US" sz="4800" dirty="0"/>
              <a:t>Lessons Learned  and Progress Made</a:t>
            </a:r>
          </a:p>
        </p:txBody>
      </p:sp>
      <p:pic>
        <p:nvPicPr>
          <p:cNvPr id="3" name="Picture 2">
            <a:extLst>
              <a:ext uri="{FF2B5EF4-FFF2-40B4-BE49-F238E27FC236}">
                <a16:creationId xmlns:a16="http://schemas.microsoft.com/office/drawing/2014/main" id="{5E073035-676C-4A06-8D17-DC428843D882}"/>
              </a:ext>
            </a:extLst>
          </p:cNvPr>
          <p:cNvPicPr>
            <a:picLocks noChangeAspect="1"/>
          </p:cNvPicPr>
          <p:nvPr/>
        </p:nvPicPr>
        <p:blipFill>
          <a:blip r:embed="rId2"/>
          <a:stretch>
            <a:fillRect/>
          </a:stretch>
        </p:blipFill>
        <p:spPr>
          <a:xfrm>
            <a:off x="8068768" y="5960049"/>
            <a:ext cx="2231329" cy="853514"/>
          </a:xfrm>
          <a:prstGeom prst="rect">
            <a:avLst/>
          </a:prstGeom>
        </p:spPr>
      </p:pic>
    </p:spTree>
    <p:extLst>
      <p:ext uri="{BB962C8B-B14F-4D97-AF65-F5344CB8AC3E}">
        <p14:creationId xmlns:p14="http://schemas.microsoft.com/office/powerpoint/2010/main" val="2443997651"/>
      </p:ext>
    </p:extLst>
  </p:cSld>
  <p:clrMapOvr>
    <a:masterClrMapping/>
  </p:clrMapOvr>
  <p:transition>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69999" y="1995055"/>
            <a:ext cx="8622003" cy="1802331"/>
          </a:xfrm>
          <a:prstGeom prst="rect">
            <a:avLst/>
          </a:prstGeom>
        </p:spPr>
        <p:txBody>
          <a:bodyPr/>
          <a:lstStyle/>
          <a:p>
            <a:r>
              <a:rPr lang="en-US" sz="5867" dirty="0">
                <a:latin typeface="Georgia" panose="02040502050405020303" pitchFamily="18" charset="0"/>
              </a:rPr>
              <a:t>ASLMC Fall Prevention</a:t>
            </a:r>
          </a:p>
        </p:txBody>
      </p:sp>
      <p:sp>
        <p:nvSpPr>
          <p:cNvPr id="3" name="Subtitle 2"/>
          <p:cNvSpPr>
            <a:spLocks noGrp="1"/>
          </p:cNvSpPr>
          <p:nvPr>
            <p:ph type="subTitle" idx="4294967295"/>
          </p:nvPr>
        </p:nvSpPr>
        <p:spPr>
          <a:xfrm>
            <a:off x="3361039" y="3510343"/>
            <a:ext cx="8534400" cy="1728923"/>
          </a:xfrm>
          <a:prstGeom prst="rect">
            <a:avLst/>
          </a:prstGeom>
        </p:spPr>
        <p:txBody>
          <a:bodyPr>
            <a:noAutofit/>
          </a:bodyPr>
          <a:lstStyle/>
          <a:p>
            <a:pPr marL="0" indent="0">
              <a:buNone/>
            </a:pPr>
            <a:r>
              <a:rPr lang="en-US" dirty="0">
                <a:solidFill>
                  <a:schemeClr val="tx1">
                    <a:lumMod val="65000"/>
                    <a:lumOff val="35000"/>
                  </a:schemeClr>
                </a:solidFill>
                <a:latin typeface="Georgia" panose="02040502050405020303" pitchFamily="18" charset="0"/>
              </a:rPr>
              <a:t>Alyson Leon MSN,RN, AGCNS-BC</a:t>
            </a:r>
          </a:p>
          <a:p>
            <a:pPr marL="0" indent="0">
              <a:buNone/>
            </a:pPr>
            <a:r>
              <a:rPr lang="en-US" dirty="0">
                <a:solidFill>
                  <a:schemeClr val="tx1">
                    <a:lumMod val="65000"/>
                    <a:lumOff val="35000"/>
                  </a:schemeClr>
                </a:solidFill>
                <a:latin typeface="Georgia" panose="02040502050405020303" pitchFamily="18" charset="0"/>
              </a:rPr>
              <a:t>Rachel Loberg MSN, RN, APNP, FNP, NE-BC</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5760" y="83364"/>
            <a:ext cx="1313473" cy="1152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300042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16" y="114869"/>
            <a:ext cx="10684931" cy="1965617"/>
          </a:xfrm>
        </p:spPr>
        <p:txBody>
          <a:bodyPr/>
          <a:lstStyle/>
          <a:p>
            <a:r>
              <a:rPr lang="en-US" sz="5867" dirty="0">
                <a:latin typeface="Georgia" panose="02040502050405020303" pitchFamily="18" charset="0"/>
              </a:rPr>
              <a:t>Identifying Need </a:t>
            </a:r>
          </a:p>
        </p:txBody>
      </p:sp>
      <p:sp>
        <p:nvSpPr>
          <p:cNvPr id="6" name="Content Placeholder 5"/>
          <p:cNvSpPr>
            <a:spLocks noGrp="1"/>
          </p:cNvSpPr>
          <p:nvPr>
            <p:ph idx="4294967295"/>
          </p:nvPr>
        </p:nvSpPr>
        <p:spPr>
          <a:xfrm>
            <a:off x="470715" y="1083735"/>
            <a:ext cx="11627500" cy="4733680"/>
          </a:xfrm>
          <a:prstGeom prst="rect">
            <a:avLst/>
          </a:prstGeom>
        </p:spPr>
        <p:txBody>
          <a:bodyPr/>
          <a:lstStyle/>
          <a:p>
            <a:pPr>
              <a:buClr>
                <a:schemeClr val="accent6">
                  <a:lumMod val="75000"/>
                </a:schemeClr>
              </a:buClr>
            </a:pPr>
            <a:r>
              <a:rPr lang="en-US" dirty="0">
                <a:latin typeface="Georgia" panose="02040502050405020303" pitchFamily="18" charset="0"/>
              </a:rPr>
              <a:t>System Practice Excellence Committee (SPEC)</a:t>
            </a:r>
            <a:endParaRPr lang="en-US" dirty="0">
              <a:solidFill>
                <a:schemeClr val="tx1">
                  <a:lumMod val="65000"/>
                  <a:lumOff val="35000"/>
                </a:schemeClr>
              </a:solidFill>
              <a:latin typeface="Georgia" panose="02040502050405020303" pitchFamily="18" charset="0"/>
            </a:endParaRPr>
          </a:p>
          <a:p>
            <a:pPr lvl="1">
              <a:buClr>
                <a:schemeClr val="accent6">
                  <a:lumMod val="75000"/>
                </a:schemeClr>
              </a:buClr>
            </a:pPr>
            <a:r>
              <a:rPr lang="en-US" sz="3200" dirty="0">
                <a:solidFill>
                  <a:schemeClr val="tx1">
                    <a:lumMod val="65000"/>
                    <a:lumOff val="35000"/>
                  </a:schemeClr>
                </a:solidFill>
                <a:latin typeface="Georgia" panose="02040502050405020303" pitchFamily="18" charset="0"/>
              </a:rPr>
              <a:t>Created to demonstrate sustained improvement in patient outcomes related to nursing practice</a:t>
            </a:r>
          </a:p>
          <a:p>
            <a:pPr lvl="1">
              <a:buClr>
                <a:schemeClr val="accent6">
                  <a:lumMod val="75000"/>
                </a:schemeClr>
              </a:buClr>
            </a:pPr>
            <a:r>
              <a:rPr lang="en-US" sz="3200" dirty="0">
                <a:solidFill>
                  <a:schemeClr val="tx1">
                    <a:lumMod val="65000"/>
                    <a:lumOff val="35000"/>
                  </a:schemeClr>
                </a:solidFill>
                <a:latin typeface="Georgia" panose="02040502050405020303" pitchFamily="18" charset="0"/>
              </a:rPr>
              <a:t>Outcomes reflected in the Aurora Nursing Impact Score with quarterly metrics for four NDNQI nurse sensitive indicators</a:t>
            </a:r>
          </a:p>
          <a:p>
            <a:pPr lvl="1">
              <a:buClr>
                <a:schemeClr val="accent6">
                  <a:lumMod val="75000"/>
                </a:schemeClr>
              </a:buClr>
            </a:pPr>
            <a:r>
              <a:rPr lang="en-US" sz="3200" dirty="0">
                <a:solidFill>
                  <a:schemeClr val="tx1">
                    <a:lumMod val="65000"/>
                    <a:lumOff val="35000"/>
                  </a:schemeClr>
                </a:solidFill>
                <a:latin typeface="Georgia" panose="02040502050405020303" pitchFamily="18" charset="0"/>
              </a:rPr>
              <a:t>Current interventions evaluated </a:t>
            </a:r>
          </a:p>
          <a:p>
            <a:pPr lvl="1">
              <a:buClr>
                <a:schemeClr val="accent6">
                  <a:lumMod val="75000"/>
                </a:schemeClr>
              </a:buClr>
            </a:pPr>
            <a:r>
              <a:rPr lang="en-US" sz="3200" dirty="0">
                <a:solidFill>
                  <a:schemeClr val="tx1">
                    <a:lumMod val="65000"/>
                    <a:lumOff val="35000"/>
                  </a:schemeClr>
                </a:solidFill>
                <a:latin typeface="Georgia" panose="02040502050405020303" pitchFamily="18" charset="0"/>
              </a:rPr>
              <a:t>Opportunities identified </a:t>
            </a:r>
          </a:p>
          <a:p>
            <a:pPr lvl="1">
              <a:buClr>
                <a:schemeClr val="accent6">
                  <a:lumMod val="75000"/>
                </a:schemeClr>
              </a:buClr>
            </a:pPr>
            <a:r>
              <a:rPr lang="en-US" sz="3200" dirty="0">
                <a:solidFill>
                  <a:schemeClr val="tx1">
                    <a:lumMod val="65000"/>
                    <a:lumOff val="35000"/>
                  </a:schemeClr>
                </a:solidFill>
                <a:latin typeface="Georgia" panose="02040502050405020303" pitchFamily="18" charset="0"/>
              </a:rPr>
              <a:t>Align our effort to reduce falls on our journey to high reliability with a goal of zero harm</a:t>
            </a:r>
          </a:p>
          <a:p>
            <a:pPr lvl="1">
              <a:buClr>
                <a:schemeClr val="accent6">
                  <a:lumMod val="75000"/>
                </a:schemeClr>
              </a:buClr>
            </a:pPr>
            <a:endParaRPr lang="en-US" sz="2267" dirty="0">
              <a:solidFill>
                <a:schemeClr val="tx1">
                  <a:lumMod val="65000"/>
                  <a:lumOff val="35000"/>
                </a:schemeClr>
              </a:solidFill>
              <a:latin typeface="Georgia" panose="02040502050405020303" pitchFamily="18"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341" y="6075157"/>
            <a:ext cx="780235" cy="782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293939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16" y="125289"/>
            <a:ext cx="10684931" cy="1965617"/>
          </a:xfrm>
        </p:spPr>
        <p:txBody>
          <a:bodyPr/>
          <a:lstStyle/>
          <a:p>
            <a:r>
              <a:rPr lang="en-US" sz="5867" dirty="0">
                <a:latin typeface="Georgia" panose="02040502050405020303" pitchFamily="18" charset="0"/>
              </a:rPr>
              <a:t>Gap Analysis</a:t>
            </a:r>
          </a:p>
        </p:txBody>
      </p:sp>
      <p:sp>
        <p:nvSpPr>
          <p:cNvPr id="3" name="Content Placeholder 2">
            <a:extLst>
              <a:ext uri="{FF2B5EF4-FFF2-40B4-BE49-F238E27FC236}">
                <a16:creationId xmlns:a16="http://schemas.microsoft.com/office/drawing/2014/main" id="{77C0D22B-AA06-4FE9-93A0-B98E84EDCADF}"/>
              </a:ext>
            </a:extLst>
          </p:cNvPr>
          <p:cNvSpPr txBox="1">
            <a:spLocks/>
          </p:cNvSpPr>
          <p:nvPr/>
        </p:nvSpPr>
        <p:spPr>
          <a:xfrm>
            <a:off x="470716" y="1185984"/>
            <a:ext cx="10972800" cy="4081259"/>
          </a:xfrm>
          <a:prstGeom prst="rect">
            <a:avLst/>
          </a:prstGeom>
        </p:spPr>
        <p:txBody>
          <a:bodyPr/>
          <a:lst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891" indent="-342891" defTabSz="457189">
              <a:buClr>
                <a:srgbClr val="479DB3">
                  <a:lumMod val="75000"/>
                </a:srgbClr>
              </a:buClr>
              <a:buFont typeface="Arial" panose="020B0604020202020204" pitchFamily="34" charset="0"/>
              <a:buChar char="•"/>
              <a:defRPr/>
            </a:pPr>
            <a:r>
              <a:rPr lang="en-GB" sz="3200" dirty="0">
                <a:solidFill>
                  <a:srgbClr val="000000">
                    <a:lumMod val="65000"/>
                    <a:lumOff val="35000"/>
                  </a:srgbClr>
                </a:solidFill>
                <a:latin typeface="Georgia" panose="02040502050405020303" pitchFamily="18" charset="0"/>
              </a:rPr>
              <a:t>System wide gap analysis conducted </a:t>
            </a:r>
          </a:p>
          <a:p>
            <a:pPr marL="342891" indent="-342891" defTabSz="457189">
              <a:buClr>
                <a:srgbClr val="479DB3">
                  <a:lumMod val="75000"/>
                </a:srgbClr>
              </a:buClr>
              <a:buFont typeface="Arial" panose="020B0604020202020204" pitchFamily="34" charset="0"/>
              <a:buChar char="•"/>
              <a:defRPr/>
            </a:pPr>
            <a:r>
              <a:rPr lang="en-GB" sz="3200" dirty="0">
                <a:solidFill>
                  <a:srgbClr val="000000">
                    <a:lumMod val="65000"/>
                    <a:lumOff val="35000"/>
                  </a:srgbClr>
                </a:solidFill>
                <a:latin typeface="Georgia" panose="02040502050405020303" pitchFamily="18" charset="0"/>
              </a:rPr>
              <a:t>Gathering 40 points of data</a:t>
            </a:r>
          </a:p>
          <a:p>
            <a:pPr marL="342891" indent="-342891" defTabSz="457189">
              <a:buClr>
                <a:srgbClr val="479DB3">
                  <a:lumMod val="75000"/>
                </a:srgbClr>
              </a:buClr>
              <a:buFont typeface="Arial" panose="020B0604020202020204" pitchFamily="34" charset="0"/>
              <a:buChar char="•"/>
              <a:defRPr/>
            </a:pPr>
            <a:r>
              <a:rPr lang="en-GB" sz="3200" dirty="0">
                <a:solidFill>
                  <a:srgbClr val="000000">
                    <a:lumMod val="65000"/>
                    <a:lumOff val="35000"/>
                  </a:srgbClr>
                </a:solidFill>
                <a:latin typeface="Georgia" panose="02040502050405020303" pitchFamily="18" charset="0"/>
              </a:rPr>
              <a:t>Served as baseline</a:t>
            </a:r>
          </a:p>
          <a:p>
            <a:pPr marL="342891" indent="-342891" defTabSz="457189">
              <a:buClr>
                <a:srgbClr val="479DB3">
                  <a:lumMod val="75000"/>
                </a:srgbClr>
              </a:buClr>
              <a:buFont typeface="Arial" panose="020B0604020202020204" pitchFamily="34" charset="0"/>
              <a:buChar char="•"/>
              <a:defRPr/>
            </a:pPr>
            <a:r>
              <a:rPr lang="en-GB" sz="3200" dirty="0">
                <a:solidFill>
                  <a:srgbClr val="000000">
                    <a:lumMod val="65000"/>
                    <a:lumOff val="35000"/>
                  </a:srgbClr>
                </a:solidFill>
                <a:latin typeface="Georgia" panose="02040502050405020303" pitchFamily="18" charset="0"/>
              </a:rPr>
              <a:t>Guided direction in identifying appropriate intervention </a:t>
            </a:r>
          </a:p>
          <a:p>
            <a:pPr marL="342891" indent="-342891" defTabSz="457189">
              <a:buClr>
                <a:srgbClr val="479DB3">
                  <a:lumMod val="75000"/>
                </a:srgbClr>
              </a:buClr>
              <a:buFont typeface="Arial" panose="020B0604020202020204" pitchFamily="34" charset="0"/>
              <a:buChar char="•"/>
              <a:defRPr/>
            </a:pPr>
            <a:endParaRPr lang="en-GB" sz="2667" dirty="0">
              <a:solidFill>
                <a:srgbClr val="000000">
                  <a:lumMod val="65000"/>
                  <a:lumOff val="35000"/>
                </a:srgbClr>
              </a:solidFill>
              <a:latin typeface="Georgia" panose="02040502050405020303" pitchFamily="18" charset="0"/>
            </a:endParaRPr>
          </a:p>
          <a:p>
            <a:pPr marL="342891" indent="-342891" defTabSz="457189">
              <a:buFont typeface="Arial" panose="020B0604020202020204" pitchFamily="34" charset="0"/>
              <a:buChar char="•"/>
              <a:defRPr/>
            </a:pPr>
            <a:endParaRPr lang="en-US" altLang="en-US" sz="3200" i="1" dirty="0">
              <a:solidFill>
                <a:srgbClr val="000000"/>
              </a:solidFill>
              <a:latin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717" y="5616658"/>
            <a:ext cx="1313473" cy="1152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98303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52" y="187811"/>
            <a:ext cx="10684931" cy="1177276"/>
          </a:xfrm>
        </p:spPr>
        <p:txBody>
          <a:bodyPr/>
          <a:lstStyle/>
          <a:p>
            <a:r>
              <a:rPr lang="en-US" sz="5867" dirty="0">
                <a:latin typeface="Georgia" panose="02040502050405020303" pitchFamily="18" charset="0"/>
              </a:rPr>
              <a:t>Hospital Consultation Visit</a:t>
            </a:r>
          </a:p>
        </p:txBody>
      </p:sp>
      <p:sp>
        <p:nvSpPr>
          <p:cNvPr id="3" name="Content Placeholder 2"/>
          <p:cNvSpPr>
            <a:spLocks noGrp="1"/>
          </p:cNvSpPr>
          <p:nvPr>
            <p:ph idx="4294967295"/>
          </p:nvPr>
        </p:nvSpPr>
        <p:spPr>
          <a:xfrm>
            <a:off x="387352" y="1219200"/>
            <a:ext cx="10972800" cy="1034400"/>
          </a:xfrm>
          <a:prstGeom prst="rect">
            <a:avLst/>
          </a:prstGeom>
        </p:spPr>
        <p:txBody>
          <a:bodyPr/>
          <a:lstStyle/>
          <a:p>
            <a:r>
              <a:rPr lang="en-US" dirty="0">
                <a:solidFill>
                  <a:schemeClr val="tx1">
                    <a:lumMod val="65000"/>
                    <a:lumOff val="35000"/>
                  </a:schemeClr>
                </a:solidFill>
                <a:latin typeface="Georgia" panose="02040502050405020303" pitchFamily="18" charset="0"/>
              </a:rPr>
              <a:t>Focused attention &amp; resources of fall prevention efforts</a:t>
            </a:r>
          </a:p>
          <a:p>
            <a:r>
              <a:rPr lang="en-US" dirty="0">
                <a:solidFill>
                  <a:schemeClr val="tx1">
                    <a:lumMod val="65000"/>
                    <a:lumOff val="35000"/>
                  </a:schemeClr>
                </a:solidFill>
                <a:latin typeface="Georgia" panose="02040502050405020303" pitchFamily="18" charset="0"/>
              </a:rPr>
              <a:t>Increased committee meeting frequency</a:t>
            </a:r>
          </a:p>
          <a:p>
            <a:r>
              <a:rPr lang="en-US" dirty="0">
                <a:solidFill>
                  <a:schemeClr val="tx1">
                    <a:lumMod val="65000"/>
                    <a:lumOff val="35000"/>
                  </a:schemeClr>
                </a:solidFill>
                <a:latin typeface="Georgia" panose="02040502050405020303" pitchFamily="18" charset="0"/>
              </a:rPr>
              <a:t>Goal to diversify committee members</a:t>
            </a:r>
          </a:p>
          <a:p>
            <a:r>
              <a:rPr lang="en-US" dirty="0">
                <a:solidFill>
                  <a:schemeClr val="tx1">
                    <a:lumMod val="65000"/>
                    <a:lumOff val="35000"/>
                  </a:schemeClr>
                </a:solidFill>
                <a:latin typeface="Georgia" panose="02040502050405020303" pitchFamily="18" charset="0"/>
              </a:rPr>
              <a:t>Risk factor focus vs. Fall risk focus</a:t>
            </a:r>
          </a:p>
          <a:p>
            <a:pPr lvl="1"/>
            <a:r>
              <a:rPr lang="en-US" sz="2667" dirty="0">
                <a:solidFill>
                  <a:schemeClr val="tx1">
                    <a:lumMod val="65000"/>
                    <a:lumOff val="35000"/>
                  </a:schemeClr>
                </a:solidFill>
                <a:latin typeface="Georgia" panose="02040502050405020303" pitchFamily="18" charset="0"/>
              </a:rPr>
              <a:t>Identify and treat </a:t>
            </a:r>
          </a:p>
          <a:p>
            <a:r>
              <a:rPr lang="en-US" dirty="0">
                <a:solidFill>
                  <a:schemeClr val="tx1">
                    <a:lumMod val="65000"/>
                    <a:lumOff val="35000"/>
                  </a:schemeClr>
                </a:solidFill>
                <a:latin typeface="Georgia" panose="02040502050405020303" pitchFamily="18" charset="0"/>
              </a:rPr>
              <a:t>“Aha” moments: one safe bed exit side for unilateral weakness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53" y="5616658"/>
            <a:ext cx="1313473" cy="1152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202566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49" y="208410"/>
            <a:ext cx="10684931" cy="1156677"/>
          </a:xfrm>
        </p:spPr>
        <p:txBody>
          <a:bodyPr/>
          <a:lstStyle/>
          <a:p>
            <a:r>
              <a:rPr lang="en-US" sz="5867" dirty="0">
                <a:latin typeface="Georgia" panose="02040502050405020303" pitchFamily="18" charset="0"/>
              </a:rPr>
              <a:t>Action items</a:t>
            </a:r>
          </a:p>
        </p:txBody>
      </p:sp>
      <p:sp>
        <p:nvSpPr>
          <p:cNvPr id="3" name="Content Placeholder 2"/>
          <p:cNvSpPr>
            <a:spLocks noGrp="1"/>
          </p:cNvSpPr>
          <p:nvPr>
            <p:ph idx="4294967295"/>
          </p:nvPr>
        </p:nvSpPr>
        <p:spPr>
          <a:xfrm>
            <a:off x="335249" y="1282211"/>
            <a:ext cx="10972800" cy="4476751"/>
          </a:xfrm>
          <a:prstGeom prst="rect">
            <a:avLst/>
          </a:prstGeom>
        </p:spPr>
        <p:txBody>
          <a:bodyPr/>
          <a:lstStyle/>
          <a:p>
            <a:r>
              <a:rPr lang="en-US" dirty="0">
                <a:solidFill>
                  <a:schemeClr val="tx1">
                    <a:lumMod val="65000"/>
                    <a:lumOff val="35000"/>
                  </a:schemeClr>
                </a:solidFill>
                <a:latin typeface="Georgia" panose="02040502050405020303" pitchFamily="18" charset="0"/>
              </a:rPr>
              <a:t>EBQI Fall Prevention Mini-Series</a:t>
            </a:r>
          </a:p>
          <a:p>
            <a:r>
              <a:rPr lang="en-US" dirty="0">
                <a:solidFill>
                  <a:schemeClr val="tx1">
                    <a:lumMod val="65000"/>
                    <a:lumOff val="35000"/>
                  </a:schemeClr>
                </a:solidFill>
                <a:latin typeface="Georgia" panose="02040502050405020303" pitchFamily="18" charset="0"/>
              </a:rPr>
              <a:t>Comprehensive Mobility Evaluation Tool (CMET) with early &amp; progressive mobilization</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36" y="5616658"/>
            <a:ext cx="1313473" cy="1152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284168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49" y="138861"/>
            <a:ext cx="10684931" cy="1850992"/>
          </a:xfrm>
        </p:spPr>
        <p:txBody>
          <a:bodyPr/>
          <a:lstStyle/>
          <a:p>
            <a:r>
              <a:rPr lang="en-US" sz="5867" dirty="0">
                <a:latin typeface="Georgia" panose="02040502050405020303" pitchFamily="18" charset="0"/>
              </a:rPr>
              <a:t>EBQI Mini Series</a:t>
            </a:r>
          </a:p>
        </p:txBody>
      </p:sp>
      <p:sp>
        <p:nvSpPr>
          <p:cNvPr id="3" name="Content Placeholder 2"/>
          <p:cNvSpPr>
            <a:spLocks noGrp="1"/>
          </p:cNvSpPr>
          <p:nvPr>
            <p:ph idx="4294967295"/>
          </p:nvPr>
        </p:nvSpPr>
        <p:spPr>
          <a:xfrm>
            <a:off x="335250" y="1153584"/>
            <a:ext cx="10822517" cy="5704417"/>
          </a:xfrm>
          <a:prstGeom prst="rect">
            <a:avLst/>
          </a:prstGeom>
        </p:spPr>
        <p:txBody>
          <a:bodyPr/>
          <a:lstStyle/>
          <a:p>
            <a:pPr>
              <a:buClr>
                <a:schemeClr val="accent6">
                  <a:lumMod val="75000"/>
                </a:schemeClr>
              </a:buClr>
            </a:pPr>
            <a:r>
              <a:rPr lang="en-US" dirty="0">
                <a:solidFill>
                  <a:schemeClr val="tx1">
                    <a:lumMod val="65000"/>
                    <a:lumOff val="35000"/>
                  </a:schemeClr>
                </a:solidFill>
                <a:latin typeface="Georgia" panose="02040502050405020303" pitchFamily="18" charset="0"/>
              </a:rPr>
              <a:t>Falls: system wide initiative supported by System Practice Excellence Committee (SPEC)</a:t>
            </a:r>
          </a:p>
          <a:p>
            <a:pPr>
              <a:buClr>
                <a:schemeClr val="accent6">
                  <a:lumMod val="75000"/>
                </a:schemeClr>
              </a:buClr>
            </a:pPr>
            <a:r>
              <a:rPr lang="en-US" dirty="0">
                <a:solidFill>
                  <a:schemeClr val="tx1">
                    <a:lumMod val="65000"/>
                    <a:lumOff val="35000"/>
                  </a:schemeClr>
                </a:solidFill>
                <a:latin typeface="Georgia" panose="02040502050405020303" pitchFamily="18" charset="0"/>
              </a:rPr>
              <a:t>Clinical nurses from each site attended 3, 4 hour sessions to learn about Evidence Based Quality Improvement. </a:t>
            </a:r>
          </a:p>
          <a:p>
            <a:pPr>
              <a:buClr>
                <a:schemeClr val="accent6">
                  <a:lumMod val="75000"/>
                </a:schemeClr>
              </a:buClr>
            </a:pPr>
            <a:r>
              <a:rPr lang="en-US" dirty="0">
                <a:solidFill>
                  <a:schemeClr val="tx1">
                    <a:lumMod val="65000"/>
                    <a:lumOff val="35000"/>
                  </a:schemeClr>
                </a:solidFill>
                <a:latin typeface="Georgia" panose="02040502050405020303" pitchFamily="18" charset="0"/>
              </a:rPr>
              <a:t>Day 1: Introduction/literature review/PICOT/IOWA model</a:t>
            </a:r>
          </a:p>
          <a:p>
            <a:pPr>
              <a:buClr>
                <a:schemeClr val="accent6">
                  <a:lumMod val="75000"/>
                </a:schemeClr>
              </a:buClr>
            </a:pPr>
            <a:r>
              <a:rPr lang="en-US" dirty="0">
                <a:solidFill>
                  <a:schemeClr val="tx1">
                    <a:lumMod val="65000"/>
                    <a:lumOff val="35000"/>
                  </a:schemeClr>
                </a:solidFill>
                <a:latin typeface="Georgia" panose="02040502050405020303" pitchFamily="18" charset="0"/>
              </a:rPr>
              <a:t>Day 2: Patient Panel/Data Collection</a:t>
            </a:r>
          </a:p>
          <a:p>
            <a:pPr>
              <a:buClr>
                <a:schemeClr val="accent6">
                  <a:lumMod val="75000"/>
                </a:schemeClr>
              </a:buClr>
            </a:pPr>
            <a:r>
              <a:rPr lang="en-US" dirty="0">
                <a:solidFill>
                  <a:schemeClr val="tx1">
                    <a:lumMod val="65000"/>
                    <a:lumOff val="35000"/>
                  </a:schemeClr>
                </a:solidFill>
                <a:latin typeface="Georgia" panose="02040502050405020303" pitchFamily="18" charset="0"/>
              </a:rPr>
              <a:t>Day 3: Presentation of data and action plan for each site/Integrate and Sustain</a:t>
            </a:r>
          </a:p>
          <a:p>
            <a:pPr marL="0" indent="0">
              <a:buNone/>
            </a:pPr>
            <a:endParaRPr lang="en-US" sz="2667"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50" y="6101861"/>
            <a:ext cx="959421" cy="756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36404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9874" y="89465"/>
            <a:ext cx="11637921" cy="895921"/>
          </a:xfrm>
        </p:spPr>
        <p:txBody>
          <a:bodyPr/>
          <a:lstStyle/>
          <a:p>
            <a:r>
              <a:rPr lang="en-US" sz="5867" dirty="0">
                <a:latin typeface="Georgia" panose="02040502050405020303" pitchFamily="18" charset="0"/>
              </a:rPr>
              <a:t>ASLMC EBQI Mini Series Team</a:t>
            </a:r>
          </a:p>
        </p:txBody>
      </p:sp>
      <p:sp>
        <p:nvSpPr>
          <p:cNvPr id="5" name="Content Placeholder 5"/>
          <p:cNvSpPr txBox="1">
            <a:spLocks/>
          </p:cNvSpPr>
          <p:nvPr/>
        </p:nvSpPr>
        <p:spPr>
          <a:xfrm>
            <a:off x="354300" y="1232548"/>
            <a:ext cx="11733496" cy="4342424"/>
          </a:xfrm>
          <a:prstGeom prst="rect">
            <a:avLst/>
          </a:prstGeom>
        </p:spPr>
        <p:txBody>
          <a:bodyPr/>
          <a:lst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891" indent="-342891" defTabSz="457189">
              <a:buClr>
                <a:srgbClr val="479DB3">
                  <a:lumMod val="75000"/>
                </a:srgbClr>
              </a:buClr>
              <a:defRPr/>
            </a:pPr>
            <a:r>
              <a:rPr lang="en-US" sz="2667" dirty="0">
                <a:solidFill>
                  <a:srgbClr val="000000">
                    <a:lumMod val="65000"/>
                    <a:lumOff val="35000"/>
                  </a:srgbClr>
                </a:solidFill>
                <a:latin typeface="Georgia" panose="02040502050405020303" pitchFamily="18" charset="0"/>
                <a:cs typeface="Arial" charset="0"/>
              </a:rPr>
              <a:t>Jon Iserloth, clinical nurse 10T, NCC Chairperson</a:t>
            </a:r>
          </a:p>
          <a:p>
            <a:pPr marL="342891" indent="-342891" defTabSz="457189">
              <a:buClr>
                <a:srgbClr val="479DB3">
                  <a:lumMod val="75000"/>
                </a:srgbClr>
              </a:buClr>
              <a:defRPr/>
            </a:pPr>
            <a:r>
              <a:rPr lang="en-US" sz="2667" dirty="0">
                <a:solidFill>
                  <a:srgbClr val="000000">
                    <a:lumMod val="65000"/>
                    <a:lumOff val="35000"/>
                  </a:srgbClr>
                </a:solidFill>
                <a:latin typeface="Georgia" panose="02040502050405020303" pitchFamily="18" charset="0"/>
                <a:cs typeface="Arial" charset="0"/>
              </a:rPr>
              <a:t>Liz Dye, clinical nurse 12S, ACC Chair </a:t>
            </a:r>
          </a:p>
          <a:p>
            <a:pPr marL="342891" indent="-342891" defTabSz="457189">
              <a:buClr>
                <a:srgbClr val="479DB3">
                  <a:lumMod val="75000"/>
                </a:srgbClr>
              </a:buClr>
              <a:defRPr/>
            </a:pPr>
            <a:r>
              <a:rPr lang="en-US" sz="2667" dirty="0">
                <a:solidFill>
                  <a:srgbClr val="000000">
                    <a:lumMod val="65000"/>
                    <a:lumOff val="35000"/>
                  </a:srgbClr>
                </a:solidFill>
                <a:latin typeface="Georgia" panose="02040502050405020303" pitchFamily="18" charset="0"/>
                <a:cs typeface="Arial" charset="0"/>
              </a:rPr>
              <a:t>Keafah Mahmoud, clinical nurse 4EF, Fall Committee member</a:t>
            </a:r>
          </a:p>
          <a:p>
            <a:pPr marL="342891" indent="-342891" defTabSz="457189">
              <a:buClr>
                <a:srgbClr val="479DB3">
                  <a:lumMod val="75000"/>
                </a:srgbClr>
              </a:buClr>
              <a:defRPr/>
            </a:pPr>
            <a:r>
              <a:rPr lang="en-US" altLang="en-US" sz="2667" dirty="0">
                <a:solidFill>
                  <a:srgbClr val="000000">
                    <a:lumMod val="65000"/>
                    <a:lumOff val="35000"/>
                  </a:srgbClr>
                </a:solidFill>
                <a:latin typeface="Georgia" panose="02040502050405020303" pitchFamily="18" charset="0"/>
              </a:rPr>
              <a:t>Rachel Loberg, Nursing Director ASLMC</a:t>
            </a:r>
          </a:p>
          <a:p>
            <a:pPr marL="342891" indent="-342891" defTabSz="457189">
              <a:buClr>
                <a:srgbClr val="479DB3">
                  <a:lumMod val="75000"/>
                </a:srgbClr>
              </a:buClr>
              <a:defRPr/>
            </a:pPr>
            <a:r>
              <a:rPr lang="en-US" sz="2667" dirty="0">
                <a:solidFill>
                  <a:srgbClr val="000000">
                    <a:lumMod val="65000"/>
                    <a:lumOff val="35000"/>
                  </a:srgbClr>
                </a:solidFill>
                <a:latin typeface="Georgia" panose="02040502050405020303" pitchFamily="18" charset="0"/>
                <a:cs typeface="Arial" charset="0"/>
              </a:rPr>
              <a:t>Alyson Leon, Clinical Nurse Specialist 4KLM ASLMC /Falls Champion Facilitator</a:t>
            </a:r>
          </a:p>
          <a:p>
            <a:pPr marL="342891" indent="-342891" defTabSz="457189">
              <a:buClr>
                <a:srgbClr val="479DB3">
                  <a:lumMod val="75000"/>
                </a:srgbClr>
              </a:buClr>
              <a:defRPr/>
            </a:pPr>
            <a:r>
              <a:rPr lang="en-US" sz="2667" dirty="0">
                <a:solidFill>
                  <a:srgbClr val="000000">
                    <a:lumMod val="65000"/>
                    <a:lumOff val="35000"/>
                  </a:srgbClr>
                </a:solidFill>
                <a:latin typeface="Georgia" panose="02040502050405020303" pitchFamily="18" charset="0"/>
                <a:cs typeface="Arial" charset="0"/>
              </a:rPr>
              <a:t>Mari St. Clair, Clinical Nurse Specialist ASLMC</a:t>
            </a:r>
          </a:p>
          <a:p>
            <a:pPr marL="342891" indent="-342891" defTabSz="457189">
              <a:buClr>
                <a:srgbClr val="479DB3">
                  <a:lumMod val="75000"/>
                </a:srgbClr>
              </a:buClr>
              <a:defRPr/>
            </a:pPr>
            <a:r>
              <a:rPr lang="en-US" sz="2667" dirty="0">
                <a:solidFill>
                  <a:srgbClr val="000000">
                    <a:lumMod val="65000"/>
                    <a:lumOff val="35000"/>
                  </a:srgbClr>
                </a:solidFill>
                <a:latin typeface="Georgia" panose="02040502050405020303" pitchFamily="18" charset="0"/>
                <a:cs typeface="Arial" charset="0"/>
              </a:rPr>
              <a:t>Mark </a:t>
            </a:r>
            <a:r>
              <a:rPr lang="en-US" sz="2667" dirty="0" err="1">
                <a:solidFill>
                  <a:srgbClr val="000000">
                    <a:lumMod val="65000"/>
                    <a:lumOff val="35000"/>
                  </a:srgbClr>
                </a:solidFill>
                <a:latin typeface="Georgia" panose="02040502050405020303" pitchFamily="18" charset="0"/>
                <a:cs typeface="Arial" charset="0"/>
              </a:rPr>
              <a:t>McIlquaham</a:t>
            </a:r>
            <a:r>
              <a:rPr lang="en-US" sz="2667" dirty="0">
                <a:solidFill>
                  <a:srgbClr val="000000">
                    <a:lumMod val="65000"/>
                    <a:lumOff val="35000"/>
                  </a:srgbClr>
                </a:solidFill>
                <a:latin typeface="Georgia" panose="02040502050405020303" pitchFamily="18" charset="0"/>
                <a:cs typeface="Arial" charset="0"/>
              </a:rPr>
              <a:t>, Nursing Quality Coordinator Senior</a:t>
            </a:r>
          </a:p>
          <a:p>
            <a:pPr marL="342891" indent="-342891" defTabSz="457189">
              <a:buClr>
                <a:srgbClr val="479DB3">
                  <a:lumMod val="75000"/>
                </a:srgbClr>
              </a:buClr>
              <a:defRPr/>
            </a:pPr>
            <a:r>
              <a:rPr lang="en-US" sz="2667" dirty="0">
                <a:solidFill>
                  <a:srgbClr val="000000">
                    <a:lumMod val="65000"/>
                    <a:lumOff val="35000"/>
                  </a:srgbClr>
                </a:solidFill>
                <a:latin typeface="Georgia" panose="02040502050405020303" pitchFamily="18" charset="0"/>
                <a:cs typeface="Arial" charset="0"/>
              </a:rPr>
              <a:t>Mary Hook, Research Scientist</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301" y="5656712"/>
            <a:ext cx="1313473" cy="1152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06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Questions? Comments?</a:t>
            </a:r>
          </a:p>
        </p:txBody>
      </p:sp>
      <p:sp>
        <p:nvSpPr>
          <p:cNvPr id="5" name="Content Placeholder 4"/>
          <p:cNvSpPr>
            <a:spLocks noGrp="1"/>
          </p:cNvSpPr>
          <p:nvPr>
            <p:ph idx="1"/>
          </p:nvPr>
        </p:nvSpPr>
        <p:spPr>
          <a:xfrm>
            <a:off x="1211157" y="2055813"/>
            <a:ext cx="10363200" cy="4114800"/>
          </a:xfrm>
        </p:spPr>
        <p:txBody>
          <a:bodyPr/>
          <a:lstStyle/>
          <a:p>
            <a:endParaRPr lang="en-US" dirty="0"/>
          </a:p>
          <a:p>
            <a:pPr marL="0" indent="0">
              <a:buNone/>
            </a:pPr>
            <a:endParaRPr lang="en-US" dirty="0"/>
          </a:p>
          <a:p>
            <a:pPr marL="0" indent="0">
              <a:buNone/>
            </a:pPr>
            <a:r>
              <a:rPr lang="en-US" dirty="0"/>
              <a:t>Patricia Quigley, PhD, MPH, ARNP, CRRN, FAAN, FAANP, Nurse Consultant</a:t>
            </a:r>
          </a:p>
          <a:p>
            <a:pPr marL="0" indent="0">
              <a:buNone/>
            </a:pPr>
            <a:endParaRPr lang="en-US" sz="1400" dirty="0"/>
          </a:p>
          <a:p>
            <a:pPr marL="0" indent="0">
              <a:buNone/>
            </a:pPr>
            <a:r>
              <a:rPr lang="en-US" dirty="0"/>
              <a:t>pquigley1@tampabay.rr.com</a:t>
            </a:r>
            <a:br>
              <a:rPr lang="en-US" dirty="0"/>
            </a:br>
            <a:endParaRPr lang="en-US" dirty="0"/>
          </a:p>
        </p:txBody>
      </p:sp>
    </p:spTree>
    <p:extLst>
      <p:ext uri="{BB962C8B-B14F-4D97-AF65-F5344CB8AC3E}">
        <p14:creationId xmlns:p14="http://schemas.microsoft.com/office/powerpoint/2010/main" val="241165821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5763" y="41925"/>
            <a:ext cx="10684931" cy="843819"/>
          </a:xfrm>
        </p:spPr>
        <p:txBody>
          <a:bodyPr/>
          <a:lstStyle/>
          <a:p>
            <a:r>
              <a:rPr lang="en-US" sz="5333" dirty="0">
                <a:latin typeface="Georgia" panose="02040502050405020303" pitchFamily="18" charset="0"/>
              </a:rPr>
              <a:t>PICOT Statement</a:t>
            </a:r>
          </a:p>
        </p:txBody>
      </p:sp>
      <p:sp>
        <p:nvSpPr>
          <p:cNvPr id="5" name="Content Placeholder 2">
            <a:extLst>
              <a:ext uri="{FF2B5EF4-FFF2-40B4-BE49-F238E27FC236}">
                <a16:creationId xmlns:a16="http://schemas.microsoft.com/office/drawing/2014/main" id="{B5528B12-56EC-40FC-BE3D-DA70349D6F9B}"/>
              </a:ext>
            </a:extLst>
          </p:cNvPr>
          <p:cNvSpPr txBox="1">
            <a:spLocks/>
          </p:cNvSpPr>
          <p:nvPr/>
        </p:nvSpPr>
        <p:spPr bwMode="auto">
          <a:xfrm>
            <a:off x="388163" y="827779"/>
            <a:ext cx="11176000" cy="515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20000"/>
              </a:spcBef>
              <a:spcAft>
                <a:spcPct val="0"/>
              </a:spcAft>
              <a:buClr>
                <a:schemeClr val="tx2"/>
              </a:buClr>
              <a:buFont typeface="Arial" charset="0"/>
              <a:buChar char="•"/>
              <a:defRPr sz="2800" kern="1200">
                <a:solidFill>
                  <a:srgbClr val="454646"/>
                </a:solidFill>
                <a:latin typeface="Arial"/>
                <a:ea typeface="+mn-ea"/>
                <a:cs typeface="+mn-cs"/>
              </a:defRPr>
            </a:lvl1pPr>
            <a:lvl2pPr marL="742950" indent="-285750" algn="l" defTabSz="457200" rtl="0" eaLnBrk="0" fontAlgn="base" hangingPunct="0">
              <a:spcBef>
                <a:spcPct val="20000"/>
              </a:spcBef>
              <a:spcAft>
                <a:spcPct val="0"/>
              </a:spcAft>
              <a:buClr>
                <a:schemeClr val="tx2"/>
              </a:buClr>
              <a:buFont typeface="Arial" charset="0"/>
              <a:buChar char="•"/>
              <a:defRPr sz="2200" kern="1200">
                <a:solidFill>
                  <a:srgbClr val="454646"/>
                </a:solidFill>
                <a:latin typeface="Arial"/>
                <a:ea typeface="+mn-ea"/>
                <a:cs typeface="+mn-cs"/>
              </a:defRPr>
            </a:lvl2pPr>
            <a:lvl3pPr marL="1143000" indent="-228600" algn="l" defTabSz="457200" rtl="0" eaLnBrk="0" fontAlgn="base" hangingPunct="0">
              <a:spcBef>
                <a:spcPct val="20000"/>
              </a:spcBef>
              <a:spcAft>
                <a:spcPct val="0"/>
              </a:spcAft>
              <a:buClr>
                <a:schemeClr val="tx2"/>
              </a:buClr>
              <a:buFont typeface="Arial" charset="0"/>
              <a:buChar char="•"/>
              <a:defRPr kern="1200">
                <a:solidFill>
                  <a:srgbClr val="454646"/>
                </a:solidFill>
                <a:latin typeface="Arial"/>
                <a:ea typeface="+mn-ea"/>
                <a:cs typeface="+mn-cs"/>
              </a:defRPr>
            </a:lvl3pPr>
            <a:lvl4pPr marL="1600200" indent="-228600" algn="l" defTabSz="457200" rtl="0" eaLnBrk="0" fontAlgn="base" hangingPunct="0">
              <a:spcBef>
                <a:spcPct val="20000"/>
              </a:spcBef>
              <a:spcAft>
                <a:spcPct val="0"/>
              </a:spcAft>
              <a:buClr>
                <a:schemeClr val="tx2"/>
              </a:buClr>
              <a:buFont typeface="Arial" charset="0"/>
              <a:buChar char="•"/>
              <a:defRPr kern="1200">
                <a:solidFill>
                  <a:srgbClr val="454646"/>
                </a:solidFill>
                <a:latin typeface="Arial"/>
                <a:ea typeface="+mn-ea"/>
                <a:cs typeface="+mn-cs"/>
              </a:defRPr>
            </a:lvl4pPr>
            <a:lvl5pPr marL="2057400" indent="-228600" algn="l" defTabSz="457200" rtl="0" eaLnBrk="0" fontAlgn="base" hangingPunct="0">
              <a:spcBef>
                <a:spcPct val="20000"/>
              </a:spcBef>
              <a:spcAft>
                <a:spcPct val="0"/>
              </a:spcAft>
              <a:buClr>
                <a:schemeClr val="tx2"/>
              </a:buClr>
              <a:buFont typeface="Arial" charset="0"/>
              <a:buChar char="•"/>
              <a:defRPr kern="1200">
                <a:solidFill>
                  <a:srgbClr val="454646"/>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Clr>
                <a:srgbClr val="00674B"/>
              </a:buClr>
              <a:buNone/>
              <a:defRPr/>
            </a:pPr>
            <a:r>
              <a:rPr lang="en-US" sz="1733" b="1" dirty="0">
                <a:latin typeface="Georgia" panose="02040502050405020303" pitchFamily="18" charset="0"/>
              </a:rPr>
              <a:t>Patient population</a:t>
            </a:r>
            <a:r>
              <a:rPr lang="en-US" sz="1733" dirty="0">
                <a:latin typeface="Georgia" panose="02040502050405020303" pitchFamily="18" charset="0"/>
              </a:rPr>
              <a:t>: Aurora St. Luke’s Medical Center w/ focus on all inpatient units. </a:t>
            </a:r>
          </a:p>
          <a:p>
            <a:pPr marL="0" indent="0" defTabSz="609585">
              <a:buClr>
                <a:srgbClr val="00674B"/>
              </a:buClr>
              <a:buNone/>
              <a:defRPr/>
            </a:pPr>
            <a:r>
              <a:rPr lang="en-US" sz="1733" b="1" dirty="0">
                <a:latin typeface="Georgia" panose="02040502050405020303" pitchFamily="18" charset="0"/>
              </a:rPr>
              <a:t>Intervention:   </a:t>
            </a:r>
          </a:p>
          <a:p>
            <a:pPr marL="0" indent="0" defTabSz="609585">
              <a:buClr>
                <a:srgbClr val="00674B"/>
              </a:buClr>
              <a:buNone/>
              <a:defRPr/>
            </a:pPr>
            <a:r>
              <a:rPr lang="en-US" sz="1733" dirty="0">
                <a:latin typeface="Georgia" panose="02040502050405020303" pitchFamily="18" charset="0"/>
              </a:rPr>
              <a:t>Team member education</a:t>
            </a:r>
          </a:p>
          <a:p>
            <a:pPr marL="457189" indent="-457189" defTabSz="609585">
              <a:buClr>
                <a:srgbClr val="00674B"/>
              </a:buClr>
              <a:buFont typeface="Arial" panose="020B0604020202020204" pitchFamily="34" charset="0"/>
              <a:buChar char="•"/>
              <a:defRPr/>
            </a:pPr>
            <a:r>
              <a:rPr lang="en-US" sz="1733" dirty="0">
                <a:latin typeface="Georgia" panose="02040502050405020303" pitchFamily="18" charset="0"/>
              </a:rPr>
              <a:t>Led by unit base Fall Champions</a:t>
            </a:r>
          </a:p>
          <a:p>
            <a:pPr marL="457189" indent="-457189" defTabSz="609585">
              <a:buClr>
                <a:srgbClr val="00674B"/>
              </a:buClr>
              <a:buFont typeface="Arial" panose="020B0604020202020204" pitchFamily="34" charset="0"/>
              <a:buChar char="•"/>
              <a:defRPr/>
            </a:pPr>
            <a:r>
              <a:rPr lang="en-US" sz="1733" dirty="0">
                <a:latin typeface="Georgia" panose="02040502050405020303" pitchFamily="18" charset="0"/>
              </a:rPr>
              <a:t>Review EHR data that will enhance fall risk assessment, individualized interventions and documentation</a:t>
            </a:r>
          </a:p>
          <a:p>
            <a:pPr marL="457189" indent="-457189" defTabSz="609585">
              <a:buClr>
                <a:srgbClr val="00674B"/>
              </a:buClr>
              <a:buFont typeface="Arial" panose="020B0604020202020204" pitchFamily="34" charset="0"/>
              <a:buChar char="•"/>
              <a:defRPr/>
            </a:pPr>
            <a:r>
              <a:rPr lang="en-US" sz="1733" dirty="0">
                <a:latin typeface="Georgia" panose="02040502050405020303" pitchFamily="18" charset="0"/>
              </a:rPr>
              <a:t>Content and intent of FYWB written materials</a:t>
            </a:r>
          </a:p>
          <a:p>
            <a:pPr marL="457189" indent="-457189" defTabSz="609585">
              <a:buClr>
                <a:srgbClr val="00674B"/>
              </a:buClr>
              <a:buFont typeface="Arial" panose="020B0604020202020204" pitchFamily="34" charset="0"/>
              <a:buChar char="•"/>
              <a:defRPr/>
            </a:pPr>
            <a:r>
              <a:rPr lang="en-US" sz="1733" dirty="0">
                <a:latin typeface="Georgia" panose="02040502050405020303" pitchFamily="18" charset="0"/>
              </a:rPr>
              <a:t>Real time coaching when findings fall short of expectations</a:t>
            </a:r>
          </a:p>
          <a:p>
            <a:pPr marL="457189" indent="-457189" defTabSz="609585">
              <a:buClr>
                <a:srgbClr val="00674B"/>
              </a:buClr>
              <a:buFont typeface="Arial" panose="020B0604020202020204" pitchFamily="34" charset="0"/>
              <a:buChar char="•"/>
              <a:defRPr/>
            </a:pPr>
            <a:r>
              <a:rPr lang="en-US" sz="1733" dirty="0">
                <a:latin typeface="Georgia" panose="02040502050405020303" pitchFamily="18" charset="0"/>
              </a:rPr>
              <a:t>Identify team members role (e.g. Department leadership, Fall Champions, RN, NA, EVS, etc.)</a:t>
            </a:r>
          </a:p>
          <a:p>
            <a:pPr marL="0" indent="0" defTabSz="609585">
              <a:buClr>
                <a:srgbClr val="00674B"/>
              </a:buClr>
              <a:buNone/>
              <a:defRPr/>
            </a:pPr>
            <a:r>
              <a:rPr lang="en-US" sz="1733" b="1" dirty="0">
                <a:latin typeface="Georgia" panose="02040502050405020303" pitchFamily="18" charset="0"/>
              </a:rPr>
              <a:t>Comparison group: </a:t>
            </a:r>
            <a:r>
              <a:rPr lang="en-US" sz="1733" dirty="0">
                <a:latin typeface="Georgia" panose="02040502050405020303" pitchFamily="18" charset="0"/>
              </a:rPr>
              <a:t>Q1 2018 Data</a:t>
            </a:r>
          </a:p>
          <a:p>
            <a:pPr marL="0" indent="0" defTabSz="609585">
              <a:buClr>
                <a:srgbClr val="00674B"/>
              </a:buClr>
              <a:buNone/>
              <a:defRPr/>
            </a:pPr>
            <a:r>
              <a:rPr lang="en-US" sz="1733" b="1" dirty="0">
                <a:latin typeface="Georgia" panose="02040502050405020303" pitchFamily="18" charset="0"/>
              </a:rPr>
              <a:t>Outcomes: </a:t>
            </a:r>
          </a:p>
          <a:p>
            <a:pPr marL="0" indent="0" defTabSz="609585">
              <a:buClr>
                <a:srgbClr val="00674B"/>
              </a:buClr>
              <a:buNone/>
              <a:defRPr/>
            </a:pPr>
            <a:r>
              <a:rPr lang="en-US" sz="1733" dirty="0">
                <a:latin typeface="Georgia" panose="02040502050405020303" pitchFamily="18" charset="0"/>
              </a:rPr>
              <a:t>Each Department (Fall Champion) will audit 10 patients per month</a:t>
            </a:r>
          </a:p>
          <a:p>
            <a:pPr marL="457189" indent="-457189" defTabSz="609585">
              <a:buClr>
                <a:srgbClr val="00674B"/>
              </a:buClr>
              <a:buFont typeface="Arial" panose="020B0604020202020204" pitchFamily="34" charset="0"/>
              <a:buChar char="•"/>
              <a:defRPr/>
            </a:pPr>
            <a:r>
              <a:rPr lang="en-US" sz="1733" dirty="0">
                <a:latin typeface="Georgia" panose="02040502050405020303" pitchFamily="18" charset="0"/>
              </a:rPr>
              <a:t>Determine patients understanding of their fall risk and plan of care. Patients who do have cognitive and language barriers to learning will be excluded. </a:t>
            </a:r>
          </a:p>
          <a:p>
            <a:pPr marL="457189" indent="-457189" defTabSz="609585">
              <a:buClr>
                <a:srgbClr val="00674B"/>
              </a:buClr>
              <a:buFont typeface="Arial" panose="020B0604020202020204" pitchFamily="34" charset="0"/>
              <a:buChar char="•"/>
              <a:defRPr/>
            </a:pPr>
            <a:r>
              <a:rPr lang="en-US" sz="1733" dirty="0">
                <a:latin typeface="Georgia" panose="02040502050405020303" pitchFamily="18" charset="0"/>
              </a:rPr>
              <a:t>Presence of posted FYWB</a:t>
            </a:r>
          </a:p>
          <a:p>
            <a:pPr marL="457189" indent="-457189" defTabSz="609585">
              <a:buClr>
                <a:srgbClr val="00674B"/>
              </a:buClr>
              <a:buFont typeface="Arial" panose="020B0604020202020204" pitchFamily="34" charset="0"/>
              <a:buChar char="•"/>
              <a:defRPr/>
            </a:pPr>
            <a:r>
              <a:rPr lang="en-US" sz="1733" dirty="0">
                <a:latin typeface="Georgia" panose="02040502050405020303" pitchFamily="18" charset="0"/>
              </a:rPr>
              <a:t>Individualized plan of care documented in EHR.			</a:t>
            </a:r>
          </a:p>
          <a:p>
            <a:pPr marL="0" indent="0" defTabSz="609585">
              <a:buClr>
                <a:srgbClr val="00674B"/>
              </a:buClr>
              <a:buNone/>
              <a:defRPr/>
            </a:pPr>
            <a:r>
              <a:rPr lang="en-US" sz="1733" b="1" dirty="0">
                <a:latin typeface="Georgia" panose="02040502050405020303" pitchFamily="18" charset="0"/>
              </a:rPr>
              <a:t>Timeline: </a:t>
            </a:r>
            <a:r>
              <a:rPr lang="en-US" sz="1733" dirty="0">
                <a:latin typeface="Georgia" panose="02040502050405020303" pitchFamily="18" charset="0"/>
              </a:rPr>
              <a:t>During the next 3 months with monitored maintenance over next 6 months.</a:t>
            </a:r>
          </a:p>
          <a:p>
            <a:pPr marL="457189" indent="-457189" defTabSz="609585">
              <a:buClr>
                <a:srgbClr val="00674B"/>
              </a:buClr>
              <a:defRPr/>
            </a:pPr>
            <a:endParaRPr lang="en-US" sz="3733"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63" y="5895729"/>
            <a:ext cx="1164492" cy="91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134363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684" y="51112"/>
            <a:ext cx="10684931" cy="1965617"/>
          </a:xfrm>
        </p:spPr>
        <p:txBody>
          <a:bodyPr/>
          <a:lstStyle/>
          <a:p>
            <a:r>
              <a:rPr lang="en-US" sz="5867" dirty="0">
                <a:latin typeface="Georgia" panose="02040502050405020303" pitchFamily="18" charset="0"/>
              </a:rPr>
              <a:t>Plan/Proposed Practice Change</a:t>
            </a:r>
          </a:p>
        </p:txBody>
      </p:sp>
      <p:sp>
        <p:nvSpPr>
          <p:cNvPr id="3" name="Content Placeholder 2">
            <a:extLst>
              <a:ext uri="{FF2B5EF4-FFF2-40B4-BE49-F238E27FC236}">
                <a16:creationId xmlns:a16="http://schemas.microsoft.com/office/drawing/2014/main" id="{1A782694-AAC5-4687-889B-1C10232A049E}"/>
              </a:ext>
            </a:extLst>
          </p:cNvPr>
          <p:cNvSpPr>
            <a:spLocks noGrp="1"/>
          </p:cNvSpPr>
          <p:nvPr/>
        </p:nvSpPr>
        <p:spPr bwMode="auto">
          <a:xfrm>
            <a:off x="641684" y="931835"/>
            <a:ext cx="10972800" cy="630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800" kern="1200">
                <a:solidFill>
                  <a:srgbClr val="454646"/>
                </a:solidFill>
                <a:latin typeface="Arial"/>
                <a:ea typeface="+mn-ea"/>
                <a:cs typeface="+mn-cs"/>
              </a:defRPr>
            </a:lvl1pPr>
            <a:lvl2pPr marL="742950" indent="-285750" algn="l" defTabSz="457200" rtl="0" eaLnBrk="0" fontAlgn="base" hangingPunct="0">
              <a:spcBef>
                <a:spcPct val="20000"/>
              </a:spcBef>
              <a:spcAft>
                <a:spcPct val="0"/>
              </a:spcAft>
              <a:buClr>
                <a:schemeClr val="tx2"/>
              </a:buClr>
              <a:buFont typeface="Arial" panose="020B0604020202020204" pitchFamily="34" charset="0"/>
              <a:buChar char="•"/>
              <a:defRPr sz="2200" kern="1200">
                <a:solidFill>
                  <a:srgbClr val="454646"/>
                </a:solidFill>
                <a:latin typeface="Arial"/>
                <a:ea typeface="+mn-ea"/>
                <a:cs typeface="+mn-cs"/>
              </a:defRPr>
            </a:lvl2pPr>
            <a:lvl3pPr marL="1143000" indent="-228600" algn="l" defTabSz="457200" rtl="0" eaLnBrk="0" fontAlgn="base" hangingPunct="0">
              <a:spcBef>
                <a:spcPct val="20000"/>
              </a:spcBef>
              <a:spcAft>
                <a:spcPct val="0"/>
              </a:spcAft>
              <a:buClr>
                <a:schemeClr val="tx2"/>
              </a:buClr>
              <a:buFont typeface="Arial" panose="020B0604020202020204" pitchFamily="34" charset="0"/>
              <a:buChar char="•"/>
              <a:defRPr kern="1200">
                <a:solidFill>
                  <a:srgbClr val="454646"/>
                </a:solidFill>
                <a:latin typeface="Arial"/>
                <a:ea typeface="+mn-ea"/>
                <a:cs typeface="+mn-cs"/>
              </a:defRPr>
            </a:lvl3pPr>
            <a:lvl4pPr marL="1600200" indent="-228600" algn="l" defTabSz="457200" rtl="0" eaLnBrk="0" fontAlgn="base" hangingPunct="0">
              <a:spcBef>
                <a:spcPct val="20000"/>
              </a:spcBef>
              <a:spcAft>
                <a:spcPct val="0"/>
              </a:spcAft>
              <a:buClr>
                <a:schemeClr val="tx2"/>
              </a:buClr>
              <a:buFont typeface="Arial" panose="020B0604020202020204" pitchFamily="34" charset="0"/>
              <a:buChar char="•"/>
              <a:defRPr kern="1200">
                <a:solidFill>
                  <a:srgbClr val="454646"/>
                </a:solidFill>
                <a:latin typeface="Arial"/>
                <a:ea typeface="+mn-ea"/>
                <a:cs typeface="+mn-cs"/>
              </a:defRPr>
            </a:lvl4pPr>
            <a:lvl5pPr marL="2057400" indent="-228600" algn="l" defTabSz="457200" rtl="0" eaLnBrk="0" fontAlgn="base" hangingPunct="0">
              <a:spcBef>
                <a:spcPct val="20000"/>
              </a:spcBef>
              <a:spcAft>
                <a:spcPct val="0"/>
              </a:spcAft>
              <a:buClr>
                <a:schemeClr val="tx2"/>
              </a:buClr>
              <a:buFont typeface="Arial" panose="020B0604020202020204" pitchFamily="34" charset="0"/>
              <a:buChar char="•"/>
              <a:defRPr kern="1200">
                <a:solidFill>
                  <a:srgbClr val="454646"/>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Clr>
                <a:srgbClr val="479DB3">
                  <a:lumMod val="75000"/>
                </a:srgbClr>
              </a:buClr>
              <a:buNone/>
              <a:defRPr/>
            </a:pPr>
            <a:r>
              <a:rPr lang="en-US" sz="2667" b="1" dirty="0">
                <a:solidFill>
                  <a:srgbClr val="000000">
                    <a:lumMod val="65000"/>
                    <a:lumOff val="35000"/>
                  </a:srgbClr>
                </a:solidFill>
                <a:latin typeface="Georgia" panose="02040502050405020303" pitchFamily="18" charset="0"/>
              </a:rPr>
              <a:t>Team member education</a:t>
            </a:r>
          </a:p>
          <a:p>
            <a:pPr marL="457189" indent="-457189" defTabSz="609585">
              <a:buClr>
                <a:srgbClr val="479DB3">
                  <a:lumMod val="75000"/>
                </a:srgbClr>
              </a:buClr>
              <a:defRPr/>
            </a:pPr>
            <a:r>
              <a:rPr lang="en-US" sz="2667" i="1" dirty="0">
                <a:solidFill>
                  <a:srgbClr val="000000">
                    <a:lumMod val="65000"/>
                    <a:lumOff val="35000"/>
                  </a:srgbClr>
                </a:solidFill>
                <a:latin typeface="Georgia" panose="02040502050405020303" pitchFamily="18" charset="0"/>
              </a:rPr>
              <a:t>Led by unit base Fall Champions in collaboration EBQI team</a:t>
            </a:r>
          </a:p>
          <a:p>
            <a:pPr marL="457189" indent="-457189" defTabSz="609585">
              <a:buClr>
                <a:srgbClr val="479DB3">
                  <a:lumMod val="75000"/>
                </a:srgbClr>
              </a:buClr>
              <a:defRPr/>
            </a:pPr>
            <a:r>
              <a:rPr lang="en-US" sz="2667" dirty="0">
                <a:solidFill>
                  <a:srgbClr val="000000">
                    <a:lumMod val="65000"/>
                    <a:lumOff val="35000"/>
                  </a:srgbClr>
                </a:solidFill>
                <a:latin typeface="Georgia" panose="02040502050405020303" pitchFamily="18" charset="0"/>
              </a:rPr>
              <a:t>Content and intent of FYWB written materials</a:t>
            </a:r>
          </a:p>
          <a:p>
            <a:pPr marL="457189" indent="-457189" defTabSz="609585">
              <a:buClr>
                <a:srgbClr val="479DB3">
                  <a:lumMod val="75000"/>
                </a:srgbClr>
              </a:buClr>
              <a:defRPr/>
            </a:pPr>
            <a:r>
              <a:rPr lang="en-US" sz="2667" dirty="0">
                <a:solidFill>
                  <a:srgbClr val="000000">
                    <a:lumMod val="65000"/>
                    <a:lumOff val="35000"/>
                  </a:srgbClr>
                </a:solidFill>
                <a:latin typeface="Georgia" panose="02040502050405020303" pitchFamily="18" charset="0"/>
              </a:rPr>
              <a:t>Real time coaching when findings fall short of expectations</a:t>
            </a:r>
          </a:p>
          <a:p>
            <a:pPr marL="457189" indent="-457189" defTabSz="609585">
              <a:buClr>
                <a:srgbClr val="479DB3">
                  <a:lumMod val="75000"/>
                </a:srgbClr>
              </a:buClr>
              <a:defRPr/>
            </a:pPr>
            <a:r>
              <a:rPr lang="en-US" sz="2667" dirty="0">
                <a:solidFill>
                  <a:srgbClr val="000000">
                    <a:lumMod val="65000"/>
                    <a:lumOff val="35000"/>
                  </a:srgbClr>
                </a:solidFill>
                <a:latin typeface="Georgia" panose="02040502050405020303" pitchFamily="18" charset="0"/>
              </a:rPr>
              <a:t>Identify team members role (e.g. Department leadership, Fall Champions, RN, NA, EVS, etc.)</a:t>
            </a:r>
          </a:p>
          <a:p>
            <a:pPr marL="0" indent="0" defTabSz="609585">
              <a:buClr>
                <a:srgbClr val="479DB3">
                  <a:lumMod val="75000"/>
                </a:srgbClr>
              </a:buClr>
              <a:buNone/>
              <a:defRPr/>
            </a:pPr>
            <a:r>
              <a:rPr lang="en-US" sz="2667" b="1" dirty="0">
                <a:solidFill>
                  <a:srgbClr val="000000">
                    <a:lumMod val="65000"/>
                    <a:lumOff val="35000"/>
                  </a:srgbClr>
                </a:solidFill>
                <a:latin typeface="Georgia" panose="02040502050405020303" pitchFamily="18" charset="0"/>
              </a:rPr>
              <a:t>Evaluate</a:t>
            </a:r>
          </a:p>
          <a:p>
            <a:pPr marL="457189" indent="-457189" defTabSz="609585">
              <a:buClr>
                <a:srgbClr val="479DB3">
                  <a:lumMod val="75000"/>
                </a:srgbClr>
              </a:buClr>
              <a:defRPr/>
            </a:pPr>
            <a:r>
              <a:rPr lang="en-US" sz="2667" dirty="0">
                <a:solidFill>
                  <a:srgbClr val="000000">
                    <a:lumMod val="65000"/>
                    <a:lumOff val="35000"/>
                  </a:srgbClr>
                </a:solidFill>
                <a:latin typeface="Georgia" panose="02040502050405020303" pitchFamily="18" charset="0"/>
              </a:rPr>
              <a:t># of falls</a:t>
            </a:r>
          </a:p>
          <a:p>
            <a:pPr marL="457189" indent="-457189" defTabSz="609585">
              <a:buClr>
                <a:srgbClr val="479DB3">
                  <a:lumMod val="75000"/>
                </a:srgbClr>
              </a:buClr>
              <a:defRPr/>
            </a:pPr>
            <a:r>
              <a:rPr lang="en-US" sz="2667" dirty="0">
                <a:solidFill>
                  <a:srgbClr val="000000">
                    <a:lumMod val="65000"/>
                    <a:lumOff val="35000"/>
                  </a:srgbClr>
                </a:solidFill>
                <a:latin typeface="Georgia" panose="02040502050405020303" pitchFamily="18" charset="0"/>
              </a:rPr>
              <a:t># of falls with injury</a:t>
            </a:r>
          </a:p>
          <a:p>
            <a:pPr marL="457189" indent="-457189" defTabSz="609585">
              <a:buClr>
                <a:srgbClr val="479DB3">
                  <a:lumMod val="75000"/>
                </a:srgbClr>
              </a:buClr>
              <a:defRPr/>
            </a:pPr>
            <a:r>
              <a:rPr lang="en-US" sz="2667" dirty="0">
                <a:solidFill>
                  <a:srgbClr val="000000">
                    <a:lumMod val="65000"/>
                    <a:lumOff val="35000"/>
                  </a:srgbClr>
                </a:solidFill>
                <a:latin typeface="Georgia" panose="02040502050405020303" pitchFamily="18" charset="0"/>
              </a:rPr>
              <a:t># of patients able to identify their fall risk and plan of care</a:t>
            </a:r>
          </a:p>
          <a:p>
            <a:pPr marL="457189" indent="-457189" defTabSz="609585">
              <a:buClr>
                <a:srgbClr val="479DB3">
                  <a:lumMod val="75000"/>
                </a:srgbClr>
              </a:buClr>
              <a:defRPr/>
            </a:pPr>
            <a:r>
              <a:rPr lang="en-US" sz="2667" dirty="0">
                <a:solidFill>
                  <a:srgbClr val="000000">
                    <a:lumMod val="65000"/>
                    <a:lumOff val="35000"/>
                  </a:srgbClr>
                </a:solidFill>
                <a:latin typeface="Georgia" panose="02040502050405020303" pitchFamily="18" charset="0"/>
              </a:rPr>
              <a:t># of patients with FYWB posted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983" y="6108853"/>
            <a:ext cx="771852" cy="749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04950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639" y="187812"/>
            <a:ext cx="10684931" cy="1965617"/>
          </a:xfrm>
        </p:spPr>
        <p:txBody>
          <a:bodyPr/>
          <a:lstStyle/>
          <a:p>
            <a:pPr algn="ctr"/>
            <a:r>
              <a:rPr lang="en-US" sz="5867" dirty="0">
                <a:latin typeface="Georgia" panose="02040502050405020303" pitchFamily="18" charset="0"/>
              </a:rPr>
              <a:t>Timeline</a:t>
            </a:r>
          </a:p>
        </p:txBody>
      </p:sp>
      <p:graphicFrame>
        <p:nvGraphicFramePr>
          <p:cNvPr id="4" name="Content Placeholder 3"/>
          <p:cNvGraphicFramePr>
            <a:graphicFrameLocks noGrp="1"/>
          </p:cNvGraphicFramePr>
          <p:nvPr>
            <p:ph idx="4294967295"/>
            <p:extLst/>
          </p:nvPr>
        </p:nvGraphicFramePr>
        <p:xfrm>
          <a:off x="522817" y="1178251"/>
          <a:ext cx="11398251" cy="4476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52" y="5616658"/>
            <a:ext cx="1313473" cy="1152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886081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13" y="104449"/>
            <a:ext cx="10684931" cy="1965617"/>
          </a:xfrm>
        </p:spPr>
        <p:txBody>
          <a:bodyPr/>
          <a:lstStyle/>
          <a:p>
            <a:r>
              <a:rPr lang="en-US" sz="5867" dirty="0">
                <a:latin typeface="Georgia" panose="02040502050405020303" pitchFamily="18" charset="0"/>
              </a:rPr>
              <a:t>CMET with Early </a:t>
            </a:r>
            <a:br>
              <a:rPr lang="en-US" sz="5867" dirty="0">
                <a:latin typeface="Georgia" panose="02040502050405020303" pitchFamily="18" charset="0"/>
              </a:rPr>
            </a:br>
            <a:r>
              <a:rPr lang="en-US" sz="5867" dirty="0">
                <a:latin typeface="Georgia" panose="02040502050405020303" pitchFamily="18" charset="0"/>
              </a:rPr>
              <a:t>&amp; Progressive Mobilization </a:t>
            </a:r>
          </a:p>
        </p:txBody>
      </p:sp>
      <p:sp>
        <p:nvSpPr>
          <p:cNvPr id="3" name="Content Placeholder 2"/>
          <p:cNvSpPr>
            <a:spLocks noGrp="1"/>
          </p:cNvSpPr>
          <p:nvPr>
            <p:ph idx="4294967295"/>
          </p:nvPr>
        </p:nvSpPr>
        <p:spPr>
          <a:xfrm>
            <a:off x="418613" y="2070065"/>
            <a:ext cx="10972800" cy="4495800"/>
          </a:xfrm>
          <a:prstGeom prst="rect">
            <a:avLst/>
          </a:prstGeom>
        </p:spPr>
        <p:txBody>
          <a:bodyPr/>
          <a:lstStyle/>
          <a:p>
            <a:r>
              <a:rPr lang="en-US" dirty="0">
                <a:solidFill>
                  <a:schemeClr val="tx1">
                    <a:lumMod val="65000"/>
                    <a:lumOff val="35000"/>
                  </a:schemeClr>
                </a:solidFill>
                <a:latin typeface="Georgia" panose="02040502050405020303" pitchFamily="18" charset="0"/>
              </a:rPr>
              <a:t>Evaluate patients for clinical stability, ability to move, sit, transfer, and walk and determine assistance and equipment needs </a:t>
            </a:r>
          </a:p>
          <a:p>
            <a:r>
              <a:rPr lang="en-US" dirty="0">
                <a:solidFill>
                  <a:schemeClr val="tx1">
                    <a:lumMod val="65000"/>
                    <a:lumOff val="35000"/>
                  </a:schemeClr>
                </a:solidFill>
                <a:latin typeface="Georgia" panose="02040502050405020303" pitchFamily="18" charset="0"/>
              </a:rPr>
              <a:t>Highlighting and educating patients on benefits of early and progressive mobilization</a:t>
            </a:r>
          </a:p>
          <a:p>
            <a:endParaRPr lang="en-US" dirty="0">
              <a:solidFill>
                <a:schemeClr val="tx1">
                  <a:lumMod val="65000"/>
                  <a:lumOff val="35000"/>
                </a:schemeClr>
              </a:solidFill>
              <a:latin typeface="Georgia" panose="02040502050405020303" pitchFamily="18" charset="0"/>
            </a:endParaRPr>
          </a:p>
        </p:txBody>
      </p:sp>
    </p:spTree>
    <p:extLst>
      <p:ext uri="{BB962C8B-B14F-4D97-AF65-F5344CB8AC3E}">
        <p14:creationId xmlns:p14="http://schemas.microsoft.com/office/powerpoint/2010/main" val="126939751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80" y="179449"/>
            <a:ext cx="10684931" cy="1071836"/>
          </a:xfrm>
        </p:spPr>
        <p:txBody>
          <a:bodyPr/>
          <a:lstStyle/>
          <a:p>
            <a:r>
              <a:rPr lang="en-US" sz="5867" dirty="0">
                <a:latin typeface="Georgia" panose="02040502050405020303" pitchFamily="18" charset="0"/>
              </a:rPr>
              <a:t>Contact information</a:t>
            </a:r>
          </a:p>
        </p:txBody>
      </p:sp>
      <p:sp>
        <p:nvSpPr>
          <p:cNvPr id="3" name="TextBox 2"/>
          <p:cNvSpPr txBox="1"/>
          <p:nvPr/>
        </p:nvSpPr>
        <p:spPr>
          <a:xfrm>
            <a:off x="239672" y="1524001"/>
            <a:ext cx="11952328" cy="2308324"/>
          </a:xfrm>
          <a:prstGeom prst="rect">
            <a:avLst/>
          </a:prstGeom>
          <a:noFill/>
        </p:spPr>
        <p:txBody>
          <a:bodyPr wrap="square" rtlCol="0">
            <a:spAutoFit/>
          </a:bodyPr>
          <a:lstStyle/>
          <a:p>
            <a:pPr defTabSz="457189" fontAlgn="base">
              <a:spcBef>
                <a:spcPct val="0"/>
              </a:spcBef>
              <a:spcAft>
                <a:spcPct val="0"/>
              </a:spcAft>
            </a:pPr>
            <a:endParaRPr lang="en-US" sz="2400" dirty="0">
              <a:solidFill>
                <a:srgbClr val="000000"/>
              </a:solidFill>
              <a:latin typeface="Calibri" charset="0"/>
              <a:ea typeface="ＭＳ Ｐゴシック" charset="0"/>
            </a:endParaRPr>
          </a:p>
          <a:p>
            <a:pPr defTabSz="457189" fontAlgn="base">
              <a:spcBef>
                <a:spcPct val="0"/>
              </a:spcBef>
              <a:spcAft>
                <a:spcPct val="0"/>
              </a:spcAft>
            </a:pPr>
            <a:r>
              <a:rPr lang="en-US" sz="3200" dirty="0">
                <a:solidFill>
                  <a:srgbClr val="000000"/>
                </a:solidFill>
                <a:latin typeface="Calibri" charset="0"/>
                <a:ea typeface="ＭＳ Ｐゴシック" charset="0"/>
                <a:hlinkClick r:id="rId2"/>
              </a:rPr>
              <a:t>Alyson.Leon@aurora.org</a:t>
            </a:r>
            <a:r>
              <a:rPr lang="en-US" sz="3200" dirty="0">
                <a:solidFill>
                  <a:srgbClr val="000000"/>
                </a:solidFill>
                <a:latin typeface="Calibri" charset="0"/>
                <a:ea typeface="ＭＳ Ｐゴシック" charset="0"/>
              </a:rPr>
              <a:t> – Alyson Leon MSN, RN, AGCNS-BC</a:t>
            </a:r>
          </a:p>
          <a:p>
            <a:pPr defTabSz="457189" fontAlgn="base">
              <a:spcBef>
                <a:spcPct val="0"/>
              </a:spcBef>
              <a:spcAft>
                <a:spcPct val="0"/>
              </a:spcAft>
            </a:pPr>
            <a:endParaRPr lang="en-US" sz="3200" dirty="0">
              <a:solidFill>
                <a:srgbClr val="000000"/>
              </a:solidFill>
              <a:latin typeface="Calibri" charset="0"/>
              <a:ea typeface="ＭＳ Ｐゴシック" charset="0"/>
            </a:endParaRPr>
          </a:p>
          <a:p>
            <a:pPr defTabSz="457189" fontAlgn="base">
              <a:spcBef>
                <a:spcPct val="0"/>
              </a:spcBef>
              <a:spcAft>
                <a:spcPct val="0"/>
              </a:spcAft>
            </a:pPr>
            <a:r>
              <a:rPr lang="en-US" sz="3200">
                <a:solidFill>
                  <a:srgbClr val="000000"/>
                </a:solidFill>
                <a:latin typeface="Calibri" charset="0"/>
                <a:ea typeface="ＭＳ Ｐゴシック" charset="0"/>
                <a:hlinkClick r:id="rId3"/>
              </a:rPr>
              <a:t>Rachel.Loberg@aurora.org</a:t>
            </a:r>
            <a:r>
              <a:rPr lang="en-US" sz="3200">
                <a:solidFill>
                  <a:srgbClr val="000000"/>
                </a:solidFill>
                <a:latin typeface="Calibri" charset="0"/>
                <a:ea typeface="ＭＳ Ｐゴシック" charset="0"/>
              </a:rPr>
              <a:t> </a:t>
            </a:r>
            <a:r>
              <a:rPr lang="en-US" sz="3200" dirty="0">
                <a:solidFill>
                  <a:srgbClr val="000000"/>
                </a:solidFill>
                <a:latin typeface="Calibri" charset="0"/>
                <a:ea typeface="ＭＳ Ｐゴシック" charset="0"/>
              </a:rPr>
              <a:t>– Rachel Loberg </a:t>
            </a:r>
            <a:r>
              <a:rPr lang="en-US" sz="2933" dirty="0">
                <a:solidFill>
                  <a:srgbClr val="000000"/>
                </a:solidFill>
                <a:latin typeface="Calibri"/>
                <a:ea typeface="ＭＳ Ｐゴシック" charset="0"/>
              </a:rPr>
              <a:t>MSN, RN, APNP, FNP, NE-BC</a:t>
            </a:r>
          </a:p>
          <a:p>
            <a:pPr defTabSz="457189" fontAlgn="base">
              <a:spcBef>
                <a:spcPct val="0"/>
              </a:spcBef>
              <a:spcAft>
                <a:spcPct val="0"/>
              </a:spcAft>
            </a:pPr>
            <a:endParaRPr lang="en-US" sz="2400" dirty="0">
              <a:solidFill>
                <a:srgbClr val="000000"/>
              </a:solidFill>
              <a:latin typeface="Calibri" charset="0"/>
              <a:ea typeface="ＭＳ Ｐゴシック"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505" y="5616658"/>
            <a:ext cx="1313473" cy="1152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7054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0022" y="252209"/>
            <a:ext cx="5494985" cy="5494985"/>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985" y="5616658"/>
            <a:ext cx="1313473" cy="1152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219730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amc0914\AppData\Local\Microsoft\Windows\Temporary Internet Files\Content.IE5\VQ41PGN4\falling_ma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800600"/>
            <a:ext cx="2057400" cy="17844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US" dirty="0"/>
              <a:t>ThedaCare Fall Prevention </a:t>
            </a:r>
          </a:p>
        </p:txBody>
      </p:sp>
      <p:sp>
        <p:nvSpPr>
          <p:cNvPr id="3" name="Subtitle 2"/>
          <p:cNvSpPr>
            <a:spLocks noGrp="1"/>
          </p:cNvSpPr>
          <p:nvPr>
            <p:ph type="subTitle" idx="1"/>
          </p:nvPr>
        </p:nvSpPr>
        <p:spPr/>
        <p:txBody>
          <a:bodyPr>
            <a:normAutofit fontScale="92500" lnSpcReduction="20000"/>
          </a:bodyPr>
          <a:lstStyle/>
          <a:p>
            <a:r>
              <a:rPr lang="en-US" dirty="0"/>
              <a:t>Amy LeRoy, MSN, RN, NEA-BC</a:t>
            </a:r>
          </a:p>
          <a:p>
            <a:r>
              <a:rPr lang="en-US" dirty="0"/>
              <a:t>Nurse Practice Specialist</a:t>
            </a:r>
          </a:p>
          <a:p>
            <a:endParaRPr lang="en-US" dirty="0"/>
          </a:p>
          <a:p>
            <a:r>
              <a:rPr lang="en-US" dirty="0"/>
              <a:t>Ann Hanson, MSN, RN</a:t>
            </a:r>
          </a:p>
          <a:p>
            <a:r>
              <a:rPr lang="en-US" dirty="0"/>
              <a:t>Education Specialist</a:t>
            </a:r>
          </a:p>
        </p:txBody>
      </p:sp>
      <p:pic>
        <p:nvPicPr>
          <p:cNvPr id="1028" name="Picture 4" descr="C:\Users\amc0914\AppData\Local\Microsoft\Windows\Temporary Internet Files\Content.IE5\B1UOH91K\paro-AL-falling-0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0" y="838200"/>
            <a:ext cx="1718858" cy="140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91275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Fall and Injury Prevention Committee</a:t>
            </a:r>
          </a:p>
        </p:txBody>
      </p:sp>
      <p:sp>
        <p:nvSpPr>
          <p:cNvPr id="3" name="Content Placeholder 2"/>
          <p:cNvSpPr>
            <a:spLocks noGrp="1"/>
          </p:cNvSpPr>
          <p:nvPr>
            <p:ph idx="1"/>
          </p:nvPr>
        </p:nvSpPr>
        <p:spPr/>
        <p:txBody>
          <a:bodyPr/>
          <a:lstStyle/>
          <a:p>
            <a:r>
              <a:rPr lang="en-US" dirty="0"/>
              <a:t>Re-established in the fall of 2017</a:t>
            </a:r>
          </a:p>
          <a:p>
            <a:r>
              <a:rPr lang="en-US" dirty="0"/>
              <a:t>Recommendations from EBP and professional organizations were reviewed</a:t>
            </a:r>
          </a:p>
          <a:p>
            <a:r>
              <a:rPr lang="en-US" dirty="0"/>
              <a:t>Gap analysis performed</a:t>
            </a:r>
          </a:p>
          <a:p>
            <a:r>
              <a:rPr lang="en-US" dirty="0"/>
              <a:t>Opportunities for improvement and specific barriers identified</a:t>
            </a:r>
          </a:p>
          <a:p>
            <a:pPr marL="0" indent="0">
              <a:buNone/>
            </a:pPr>
            <a:endParaRPr lang="en-US" dirty="0"/>
          </a:p>
          <a:p>
            <a:endParaRPr lang="en-US" dirty="0"/>
          </a:p>
        </p:txBody>
      </p:sp>
    </p:spTree>
    <p:extLst>
      <p:ext uri="{BB962C8B-B14F-4D97-AF65-F5344CB8AC3E}">
        <p14:creationId xmlns:p14="http://schemas.microsoft.com/office/powerpoint/2010/main" val="238476779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Support</a:t>
            </a:r>
          </a:p>
        </p:txBody>
      </p:sp>
      <p:sp>
        <p:nvSpPr>
          <p:cNvPr id="3" name="Content Placeholder 2"/>
          <p:cNvSpPr>
            <a:spLocks noGrp="1"/>
          </p:cNvSpPr>
          <p:nvPr>
            <p:ph idx="1"/>
          </p:nvPr>
        </p:nvSpPr>
        <p:spPr/>
        <p:txBody>
          <a:bodyPr/>
          <a:lstStyle/>
          <a:p>
            <a:r>
              <a:rPr lang="en-US" dirty="0"/>
              <a:t>Senior and Executive Leaders identified opportunity to improve fall prevention and pulled a committee together to review policy and practice</a:t>
            </a:r>
          </a:p>
          <a:p>
            <a:pPr lvl="1"/>
            <a:r>
              <a:rPr lang="en-US" dirty="0"/>
              <a:t>Committee has membership from across the continuum of care: 7 hospitals, skilled nursing facilities, and home care</a:t>
            </a:r>
          </a:p>
          <a:p>
            <a:pPr lvl="1"/>
            <a:r>
              <a:rPr lang="en-US" dirty="0"/>
              <a:t>Working committee for data analysis and determine next steps in PDSA.</a:t>
            </a:r>
          </a:p>
          <a:p>
            <a:pPr marL="548640" lvl="2" indent="0">
              <a:buNone/>
            </a:pPr>
            <a:endParaRPr lang="en-US" dirty="0"/>
          </a:p>
          <a:p>
            <a:r>
              <a:rPr lang="en-US" dirty="0"/>
              <a:t>Weekly falls leadership meeting (identify/discuss barriers to progression, action item follow up, agenda planning)</a:t>
            </a:r>
          </a:p>
          <a:p>
            <a:pPr lvl="1"/>
            <a:r>
              <a:rPr lang="en-US" dirty="0"/>
              <a:t>Committee sponsor (DON), Nurse Practice Specialist, Education Specialist, Risk Manager, and Quality Coordinator</a:t>
            </a:r>
          </a:p>
        </p:txBody>
      </p:sp>
    </p:spTree>
    <p:extLst>
      <p:ext uri="{BB962C8B-B14F-4D97-AF65-F5344CB8AC3E}">
        <p14:creationId xmlns:p14="http://schemas.microsoft.com/office/powerpoint/2010/main" val="370444505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to Practice</a:t>
            </a:r>
          </a:p>
        </p:txBody>
      </p:sp>
      <p:sp>
        <p:nvSpPr>
          <p:cNvPr id="3" name="Content Placeholder 2"/>
          <p:cNvSpPr>
            <a:spLocks noGrp="1"/>
          </p:cNvSpPr>
          <p:nvPr>
            <p:ph idx="1"/>
          </p:nvPr>
        </p:nvSpPr>
        <p:spPr/>
        <p:txBody>
          <a:bodyPr>
            <a:normAutofit/>
          </a:bodyPr>
          <a:lstStyle/>
          <a:p>
            <a:r>
              <a:rPr lang="en-US" dirty="0"/>
              <a:t>Updated system policy – included guide to alternative interventions </a:t>
            </a:r>
          </a:p>
          <a:p>
            <a:r>
              <a:rPr lang="en-US" dirty="0"/>
              <a:t>Education </a:t>
            </a:r>
          </a:p>
          <a:p>
            <a:r>
              <a:rPr lang="en-US" dirty="0"/>
              <a:t>Environmental changes</a:t>
            </a:r>
          </a:p>
          <a:p>
            <a:r>
              <a:rPr lang="en-US" dirty="0"/>
              <a:t>Floor mats and Hip protectors</a:t>
            </a:r>
          </a:p>
          <a:p>
            <a:r>
              <a:rPr lang="en-US" dirty="0"/>
              <a:t>Monthly rounds </a:t>
            </a:r>
          </a:p>
          <a:p>
            <a:r>
              <a:rPr lang="en-US" dirty="0"/>
              <a:t>Monthly newsletter</a:t>
            </a:r>
          </a:p>
          <a:p>
            <a:r>
              <a:rPr lang="en-US" dirty="0"/>
              <a:t>Fall and Injury Risk Assessment</a:t>
            </a:r>
          </a:p>
          <a:p>
            <a:r>
              <a:rPr lang="en-US" dirty="0"/>
              <a:t>Documentation to support new policy</a:t>
            </a:r>
          </a:p>
          <a:p>
            <a:r>
              <a:rPr lang="en-US" dirty="0"/>
              <a:t>Post Fall Huddle</a:t>
            </a:r>
          </a:p>
          <a:p>
            <a:r>
              <a:rPr lang="en-US" dirty="0"/>
              <a:t>Sitter Algorithm and Policy</a:t>
            </a:r>
          </a:p>
        </p:txBody>
      </p:sp>
    </p:spTree>
    <p:extLst>
      <p:ext uri="{BB962C8B-B14F-4D97-AF65-F5344CB8AC3E}">
        <p14:creationId xmlns:p14="http://schemas.microsoft.com/office/powerpoint/2010/main" val="3408211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F6423-028C-467C-AE86-25F256DCBD64}"/>
              </a:ext>
            </a:extLst>
          </p:cNvPr>
          <p:cNvSpPr>
            <a:spLocks noGrp="1"/>
          </p:cNvSpPr>
          <p:nvPr>
            <p:ph type="title"/>
          </p:nvPr>
        </p:nvSpPr>
        <p:spPr>
          <a:xfrm>
            <a:off x="1422399" y="590328"/>
            <a:ext cx="9347200" cy="884238"/>
          </a:xfrm>
        </p:spPr>
        <p:txBody>
          <a:bodyPr/>
          <a:lstStyle/>
          <a:p>
            <a:r>
              <a:rPr lang="en-US" sz="4800" b="1" dirty="0"/>
              <a:t>Agenda</a:t>
            </a:r>
          </a:p>
        </p:txBody>
      </p:sp>
      <p:pic>
        <p:nvPicPr>
          <p:cNvPr id="5" name="Picture 10">
            <a:extLst>
              <a:ext uri="{FF2B5EF4-FFF2-40B4-BE49-F238E27FC236}">
                <a16:creationId xmlns:a16="http://schemas.microsoft.com/office/drawing/2014/main" id="{672228D0-F070-45B4-A815-9852E9A76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53" y="6126164"/>
            <a:ext cx="2605268" cy="6495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aphicFrame>
        <p:nvGraphicFramePr>
          <p:cNvPr id="8" name="Table 7">
            <a:extLst>
              <a:ext uri="{FF2B5EF4-FFF2-40B4-BE49-F238E27FC236}">
                <a16:creationId xmlns:a16="http://schemas.microsoft.com/office/drawing/2014/main" id="{14A69558-4231-4614-88F6-F5B7E106403E}"/>
              </a:ext>
            </a:extLst>
          </p:cNvPr>
          <p:cNvGraphicFramePr>
            <a:graphicFrameLocks noGrp="1"/>
          </p:cNvGraphicFramePr>
          <p:nvPr>
            <p:extLst>
              <p:ext uri="{D42A27DB-BD31-4B8C-83A1-F6EECF244321}">
                <p14:modId xmlns:p14="http://schemas.microsoft.com/office/powerpoint/2010/main" val="1786626645"/>
              </p:ext>
            </p:extLst>
          </p:nvPr>
        </p:nvGraphicFramePr>
        <p:xfrm>
          <a:off x="952186" y="1474566"/>
          <a:ext cx="10287628" cy="4327598"/>
        </p:xfrm>
        <a:graphic>
          <a:graphicData uri="http://schemas.openxmlformats.org/drawingml/2006/table">
            <a:tbl>
              <a:tblPr/>
              <a:tblGrid>
                <a:gridCol w="1820820">
                  <a:extLst>
                    <a:ext uri="{9D8B030D-6E8A-4147-A177-3AD203B41FA5}">
                      <a16:colId xmlns:a16="http://schemas.microsoft.com/office/drawing/2014/main" val="2467635900"/>
                    </a:ext>
                  </a:extLst>
                </a:gridCol>
                <a:gridCol w="6361543">
                  <a:extLst>
                    <a:ext uri="{9D8B030D-6E8A-4147-A177-3AD203B41FA5}">
                      <a16:colId xmlns:a16="http://schemas.microsoft.com/office/drawing/2014/main" val="117735929"/>
                    </a:ext>
                  </a:extLst>
                </a:gridCol>
                <a:gridCol w="2105265">
                  <a:extLst>
                    <a:ext uri="{9D8B030D-6E8A-4147-A177-3AD203B41FA5}">
                      <a16:colId xmlns:a16="http://schemas.microsoft.com/office/drawing/2014/main" val="1274280735"/>
                    </a:ext>
                  </a:extLst>
                </a:gridCol>
              </a:tblGrid>
              <a:tr h="357326">
                <a:tc>
                  <a:txBody>
                    <a:bodyPr/>
                    <a:lstStyle/>
                    <a:p>
                      <a:pPr algn="l" fontAlgn="ctr"/>
                      <a:r>
                        <a:rPr lang="en-US" sz="1600" b="1" i="0" u="none" strike="noStrike" dirty="0">
                          <a:solidFill>
                            <a:srgbClr val="000000"/>
                          </a:solidFill>
                          <a:effectLst/>
                          <a:latin typeface="Calibri" panose="020F0502020204030204" pitchFamily="34" charset="0"/>
                        </a:rPr>
                        <a:t>Time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fontAlgn="ctr"/>
                      <a:r>
                        <a:rPr lang="en-US" sz="1600" b="1" i="0" u="none" strike="noStrike" dirty="0">
                          <a:solidFill>
                            <a:srgbClr val="000000"/>
                          </a:solidFill>
                          <a:effectLst/>
                          <a:latin typeface="Calibri" panose="020F0502020204030204" pitchFamily="34" charset="0"/>
                        </a:rPr>
                        <a:t>Description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fontAlgn="ctr"/>
                      <a:r>
                        <a:rPr lang="en-US" sz="1600" b="1" i="0" u="none" strike="noStrike">
                          <a:solidFill>
                            <a:srgbClr val="000000"/>
                          </a:solidFill>
                          <a:effectLst/>
                          <a:latin typeface="Calibri" panose="020F0502020204030204" pitchFamily="34" charset="0"/>
                        </a:rPr>
                        <a:t>Speaker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382994776"/>
                  </a:ext>
                </a:extLst>
              </a:tr>
              <a:tr h="330856">
                <a:tc>
                  <a:txBody>
                    <a:bodyPr/>
                    <a:lstStyle/>
                    <a:p>
                      <a:pPr algn="l" fontAlgn="ctr"/>
                      <a:r>
                        <a:rPr lang="en-US" sz="1400" b="0" i="0" u="none" strike="noStrike" dirty="0">
                          <a:solidFill>
                            <a:srgbClr val="000000"/>
                          </a:solidFill>
                          <a:effectLst/>
                          <a:latin typeface="Calibri" panose="020F0502020204030204" pitchFamily="34" charset="0"/>
                        </a:rPr>
                        <a:t>9:00am - 9:15am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ctr"/>
                      <a:r>
                        <a:rPr lang="en-US" sz="1400" b="0" i="0" u="none" strike="noStrike">
                          <a:solidFill>
                            <a:srgbClr val="000000"/>
                          </a:solidFill>
                          <a:effectLst/>
                          <a:latin typeface="Calibri" panose="020F0502020204030204" pitchFamily="34" charset="0"/>
                        </a:rPr>
                        <a:t>Opening:   State-of-the-state: falls with injury data and plans for the HIIN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ctr"/>
                      <a:r>
                        <a:rPr lang="en-US" sz="1400" b="0" i="0" u="none" strike="noStrike">
                          <a:solidFill>
                            <a:srgbClr val="000000"/>
                          </a:solidFill>
                          <a:effectLst/>
                          <a:latin typeface="Calibri" panose="020F0502020204030204" pitchFamily="34" charset="0"/>
                        </a:rPr>
                        <a:t>Shruthi</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279979596"/>
                  </a:ext>
                </a:extLst>
              </a:tr>
              <a:tr h="330856">
                <a:tc>
                  <a:txBody>
                    <a:bodyPr/>
                    <a:lstStyle/>
                    <a:p>
                      <a:pPr algn="l" fontAlgn="ctr"/>
                      <a:r>
                        <a:rPr lang="en-US" sz="1400" b="0" i="0" u="none" strike="noStrike" dirty="0">
                          <a:solidFill>
                            <a:srgbClr val="000000"/>
                          </a:solidFill>
                          <a:effectLst/>
                          <a:latin typeface="Calibri" panose="020F0502020204030204" pitchFamily="34" charset="0"/>
                        </a:rPr>
                        <a:t>9:15am - 9:45am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Calibri" panose="020F0502020204030204" pitchFamily="34" charset="0"/>
                        </a:rPr>
                        <a:t>Understanding Falls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Calibri" panose="020F0502020204030204" pitchFamily="34" charset="0"/>
                        </a:rPr>
                        <a:t>Pat Quigley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7858667"/>
                  </a:ext>
                </a:extLst>
              </a:tr>
              <a:tr h="330856">
                <a:tc>
                  <a:txBody>
                    <a:bodyPr/>
                    <a:lstStyle/>
                    <a:p>
                      <a:pPr algn="l" fontAlgn="ctr"/>
                      <a:r>
                        <a:rPr lang="en-US" sz="1400" b="0" i="0" u="none" strike="noStrike" dirty="0">
                          <a:solidFill>
                            <a:srgbClr val="000000"/>
                          </a:solidFill>
                          <a:effectLst/>
                          <a:latin typeface="Calibri" panose="020F0502020204030204" pitchFamily="34" charset="0"/>
                        </a:rPr>
                        <a:t>9:45am - 10:15am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ctr"/>
                      <a:r>
                        <a:rPr lang="en-US" sz="1400" b="0" i="0" u="none" strike="noStrike">
                          <a:solidFill>
                            <a:srgbClr val="000000"/>
                          </a:solidFill>
                          <a:effectLst/>
                          <a:latin typeface="Calibri" panose="020F0502020204030204" pitchFamily="34" charset="0"/>
                        </a:rPr>
                        <a:t>2018:  Summary Report:  Learnings from Consultation Visits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ctr"/>
                      <a:r>
                        <a:rPr lang="en-US" sz="1400" b="0" i="0" u="none" strike="noStrike">
                          <a:solidFill>
                            <a:srgbClr val="000000"/>
                          </a:solidFill>
                          <a:effectLst/>
                          <a:latin typeface="Calibri" panose="020F0502020204030204" pitchFamily="34" charset="0"/>
                        </a:rPr>
                        <a:t>Pat Quigley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263467547"/>
                  </a:ext>
                </a:extLst>
              </a:tr>
              <a:tr h="330856">
                <a:tc>
                  <a:txBody>
                    <a:bodyPr/>
                    <a:lstStyle/>
                    <a:p>
                      <a:pPr algn="l" fontAlgn="ctr"/>
                      <a:r>
                        <a:rPr lang="en-US" sz="1400" b="1" i="0" u="none" strike="noStrike">
                          <a:solidFill>
                            <a:srgbClr val="000000"/>
                          </a:solidFill>
                          <a:effectLst/>
                          <a:latin typeface="Calibri" panose="020F0502020204030204" pitchFamily="34" charset="0"/>
                        </a:rPr>
                        <a:t>10:15am - 10:30am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1" i="0" u="none" strike="noStrike" dirty="0">
                          <a:solidFill>
                            <a:srgbClr val="000000"/>
                          </a:solidFill>
                          <a:effectLst/>
                          <a:latin typeface="Calibri" panose="020F0502020204030204" pitchFamily="34" charset="0"/>
                        </a:rPr>
                        <a:t>Break</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3934050"/>
                  </a:ext>
                </a:extLst>
              </a:tr>
              <a:tr h="330856">
                <a:tc>
                  <a:txBody>
                    <a:bodyPr/>
                    <a:lstStyle/>
                    <a:p>
                      <a:pPr algn="l" fontAlgn="ctr"/>
                      <a:r>
                        <a:rPr lang="en-US" sz="1400" b="0" i="0" u="none" strike="noStrike">
                          <a:solidFill>
                            <a:srgbClr val="000000"/>
                          </a:solidFill>
                          <a:effectLst/>
                          <a:latin typeface="Calibri" panose="020F0502020204030204" pitchFamily="34" charset="0"/>
                        </a:rPr>
                        <a:t>10:30am - 11:15am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ctr"/>
                      <a:r>
                        <a:rPr lang="en-US" sz="1400" b="0" i="0" u="none" strike="noStrike" dirty="0">
                          <a:solidFill>
                            <a:srgbClr val="000000"/>
                          </a:solidFill>
                          <a:effectLst/>
                          <a:latin typeface="Calibri" panose="020F0502020204030204" pitchFamily="34" charset="0"/>
                        </a:rPr>
                        <a:t>Integrating Protection from Injury into Your Practice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ctr"/>
                      <a:r>
                        <a:rPr lang="en-US" sz="1400" b="0" i="0" u="none" strike="noStrike">
                          <a:solidFill>
                            <a:srgbClr val="000000"/>
                          </a:solidFill>
                          <a:effectLst/>
                          <a:latin typeface="Calibri" panose="020F0502020204030204" pitchFamily="34" charset="0"/>
                        </a:rPr>
                        <a:t>Pat Quigley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993923908"/>
                  </a:ext>
                </a:extLst>
              </a:tr>
              <a:tr h="330856">
                <a:tc>
                  <a:txBody>
                    <a:bodyPr/>
                    <a:lstStyle/>
                    <a:p>
                      <a:pPr algn="l" fontAlgn="ctr"/>
                      <a:r>
                        <a:rPr lang="en-US" sz="1400" b="0" i="0" u="none" strike="noStrike">
                          <a:solidFill>
                            <a:srgbClr val="000000"/>
                          </a:solidFill>
                          <a:effectLst/>
                          <a:latin typeface="Calibri" panose="020F0502020204030204" pitchFamily="34" charset="0"/>
                        </a:rPr>
                        <a:t>11:15am - 12:00pm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Calibri" panose="020F0502020204030204" pitchFamily="34" charset="0"/>
                        </a:rPr>
                        <a:t>Reducing Barriers to Floor Mat Use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Calibri" panose="020F0502020204030204" pitchFamily="34" charset="0"/>
                        </a:rPr>
                        <a:t>Pat Quigley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2586009"/>
                  </a:ext>
                </a:extLst>
              </a:tr>
              <a:tr h="330856">
                <a:tc>
                  <a:txBody>
                    <a:bodyPr/>
                    <a:lstStyle/>
                    <a:p>
                      <a:pPr algn="l" fontAlgn="ctr"/>
                      <a:r>
                        <a:rPr lang="en-US" sz="1400" b="1" i="0" u="none" strike="noStrike">
                          <a:solidFill>
                            <a:srgbClr val="000000"/>
                          </a:solidFill>
                          <a:effectLst/>
                          <a:latin typeface="Calibri" panose="020F0502020204030204" pitchFamily="34" charset="0"/>
                        </a:rPr>
                        <a:t>12:00pm - 12:45pm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ctr"/>
                      <a:r>
                        <a:rPr lang="en-US" sz="1400" b="1" i="0" u="none" strike="noStrike" dirty="0">
                          <a:solidFill>
                            <a:srgbClr val="000000"/>
                          </a:solidFill>
                          <a:effectLst/>
                          <a:latin typeface="Calibri" panose="020F0502020204030204" pitchFamily="34" charset="0"/>
                        </a:rPr>
                        <a:t>Lunch (on your own)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ctr"/>
                      <a:r>
                        <a:rPr lang="en-US" sz="14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692473767"/>
                  </a:ext>
                </a:extLst>
              </a:tr>
              <a:tr h="330856">
                <a:tc>
                  <a:txBody>
                    <a:bodyPr/>
                    <a:lstStyle/>
                    <a:p>
                      <a:pPr algn="l" fontAlgn="ctr"/>
                      <a:r>
                        <a:rPr lang="en-US" sz="1400" b="0" i="0" u="none" strike="noStrike">
                          <a:solidFill>
                            <a:srgbClr val="000000"/>
                          </a:solidFill>
                          <a:effectLst/>
                          <a:latin typeface="Calibri" panose="020F0502020204030204" pitchFamily="34" charset="0"/>
                        </a:rPr>
                        <a:t>12:45pm - 1:30pm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Calibri" panose="020F0502020204030204" pitchFamily="34" charset="0"/>
                        </a:rPr>
                        <a:t>Changing Conversations with Patients:  Patient Engagement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Calibri" panose="020F0502020204030204" pitchFamily="34" charset="0"/>
                        </a:rPr>
                        <a:t>Pat Quigley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4043659"/>
                  </a:ext>
                </a:extLst>
              </a:tr>
              <a:tr h="330856">
                <a:tc>
                  <a:txBody>
                    <a:bodyPr/>
                    <a:lstStyle/>
                    <a:p>
                      <a:pPr algn="l" fontAlgn="ctr"/>
                      <a:r>
                        <a:rPr lang="en-US" sz="1400" b="0" i="0" u="none" strike="noStrike">
                          <a:solidFill>
                            <a:srgbClr val="000000"/>
                          </a:solidFill>
                          <a:effectLst/>
                          <a:latin typeface="Calibri" panose="020F0502020204030204" pitchFamily="34" charset="0"/>
                        </a:rPr>
                        <a:t>1:30pm - 2:00pm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ctr"/>
                      <a:r>
                        <a:rPr lang="en-US" sz="1400" b="0" i="0" u="none" strike="noStrike" dirty="0">
                          <a:solidFill>
                            <a:srgbClr val="000000"/>
                          </a:solidFill>
                          <a:effectLst/>
                          <a:latin typeface="Calibri" panose="020F0502020204030204" pitchFamily="34" charset="0"/>
                        </a:rPr>
                        <a:t>Experiences Redesigning Post Fall Management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ctr"/>
                      <a:r>
                        <a:rPr lang="en-US" sz="1400" b="0" i="0" u="none" strike="noStrike" dirty="0">
                          <a:solidFill>
                            <a:srgbClr val="000000"/>
                          </a:solidFill>
                          <a:effectLst/>
                          <a:latin typeface="Calibri" panose="020F0502020204030204" pitchFamily="34" charset="0"/>
                        </a:rPr>
                        <a:t>Pat Quigley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329992918"/>
                  </a:ext>
                </a:extLst>
              </a:tr>
              <a:tr h="330856">
                <a:tc>
                  <a:txBody>
                    <a:bodyPr/>
                    <a:lstStyle/>
                    <a:p>
                      <a:pPr algn="l" fontAlgn="ctr"/>
                      <a:r>
                        <a:rPr lang="en-US" sz="1400" b="1" i="0" u="none" strike="noStrike">
                          <a:solidFill>
                            <a:srgbClr val="000000"/>
                          </a:solidFill>
                          <a:effectLst/>
                          <a:latin typeface="Calibri" panose="020F0502020204030204" pitchFamily="34" charset="0"/>
                        </a:rPr>
                        <a:t>2:00pm - 2:15pm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Calibri" panose="020F0502020204030204" pitchFamily="34" charset="0"/>
                        </a:rPr>
                        <a:t>Break</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2919920"/>
                  </a:ext>
                </a:extLst>
              </a:tr>
              <a:tr h="330856">
                <a:tc>
                  <a:txBody>
                    <a:bodyPr/>
                    <a:lstStyle/>
                    <a:p>
                      <a:pPr algn="l" fontAlgn="ctr"/>
                      <a:r>
                        <a:rPr lang="en-US" sz="1400" b="0" i="0" u="none" strike="noStrike">
                          <a:solidFill>
                            <a:srgbClr val="000000"/>
                          </a:solidFill>
                          <a:effectLst/>
                          <a:latin typeface="Calibri" panose="020F0502020204030204" pitchFamily="34" charset="0"/>
                        </a:rPr>
                        <a:t>2:15pm - 3:45pm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ctr"/>
                      <a:r>
                        <a:rPr lang="en-US" sz="1400" b="0" i="0" u="none" strike="noStrike">
                          <a:solidFill>
                            <a:srgbClr val="000000"/>
                          </a:solidFill>
                          <a:effectLst/>
                          <a:latin typeface="Calibri" panose="020F0502020204030204" pitchFamily="34" charset="0"/>
                        </a:rPr>
                        <a:t>Hospital Presentations and Panel Discussion:  Lessons Learned and Progress Made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ctr"/>
                      <a:r>
                        <a:rPr lang="en-US" sz="1400" b="0" i="0" u="none" strike="noStrike" dirty="0">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650570304"/>
                  </a:ext>
                </a:extLst>
              </a:tr>
              <a:tr h="330856">
                <a:tc>
                  <a:txBody>
                    <a:bodyPr/>
                    <a:lstStyle/>
                    <a:p>
                      <a:pPr algn="l" fontAlgn="ctr"/>
                      <a:r>
                        <a:rPr lang="en-US" sz="1400" b="0" i="0" u="none" strike="noStrike">
                          <a:solidFill>
                            <a:srgbClr val="000000"/>
                          </a:solidFill>
                          <a:effectLst/>
                          <a:latin typeface="Calibri" panose="020F0502020204030204" pitchFamily="34" charset="0"/>
                        </a:rPr>
                        <a:t>3:30pm - 3:45pm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Calibri" panose="020F0502020204030204" pitchFamily="34" charset="0"/>
                        </a:rPr>
                        <a:t>Summary/Closing Remarks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Calibri" panose="020F0502020204030204" pitchFamily="34" charset="0"/>
                        </a:rPr>
                        <a:t>Pat Quigley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780474"/>
                  </a:ext>
                </a:extLst>
              </a:tr>
            </a:tbl>
          </a:graphicData>
        </a:graphic>
      </p:graphicFrame>
      <p:pic>
        <p:nvPicPr>
          <p:cNvPr id="3" name="Picture 2">
            <a:extLst>
              <a:ext uri="{FF2B5EF4-FFF2-40B4-BE49-F238E27FC236}">
                <a16:creationId xmlns:a16="http://schemas.microsoft.com/office/drawing/2014/main" id="{9A62CD70-7862-42CD-9183-D704776C6DEF}"/>
              </a:ext>
            </a:extLst>
          </p:cNvPr>
          <p:cNvPicPr>
            <a:picLocks noChangeAspect="1"/>
          </p:cNvPicPr>
          <p:nvPr/>
        </p:nvPicPr>
        <p:blipFill>
          <a:blip r:embed="rId3"/>
          <a:stretch>
            <a:fillRect/>
          </a:stretch>
        </p:blipFill>
        <p:spPr>
          <a:xfrm>
            <a:off x="8012784" y="5922160"/>
            <a:ext cx="2231329" cy="853514"/>
          </a:xfrm>
          <a:prstGeom prst="rect">
            <a:avLst/>
          </a:prstGeom>
        </p:spPr>
      </p:pic>
    </p:spTree>
    <p:extLst>
      <p:ext uri="{BB962C8B-B14F-4D97-AF65-F5344CB8AC3E}">
        <p14:creationId xmlns:p14="http://schemas.microsoft.com/office/powerpoint/2010/main" val="241639342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17C26-330A-4248-B423-E9BF8250159E}"/>
              </a:ext>
            </a:extLst>
          </p:cNvPr>
          <p:cNvSpPr>
            <a:spLocks noGrp="1"/>
          </p:cNvSpPr>
          <p:nvPr>
            <p:ph type="ctrTitle"/>
          </p:nvPr>
        </p:nvSpPr>
        <p:spPr/>
        <p:txBody>
          <a:bodyPr/>
          <a:lstStyle/>
          <a:p>
            <a:r>
              <a:rPr lang="en-US" b="1" dirty="0"/>
              <a:t>2018:  Summary Report:  Learnings from Consultation Visits </a:t>
            </a:r>
            <a:endParaRPr lang="en-US" dirty="0"/>
          </a:p>
        </p:txBody>
      </p:sp>
      <p:sp>
        <p:nvSpPr>
          <p:cNvPr id="3" name="Subtitle 2">
            <a:extLst>
              <a:ext uri="{FF2B5EF4-FFF2-40B4-BE49-F238E27FC236}">
                <a16:creationId xmlns:a16="http://schemas.microsoft.com/office/drawing/2014/main" id="{4FE0BC02-D30B-5C49-A8CD-F9DE2A405D4D}"/>
              </a:ext>
            </a:extLst>
          </p:cNvPr>
          <p:cNvSpPr>
            <a:spLocks noGrp="1"/>
          </p:cNvSpPr>
          <p:nvPr>
            <p:ph type="subTitle" idx="1"/>
          </p:nvPr>
        </p:nvSpPr>
        <p:spPr/>
        <p:txBody>
          <a:bodyPr/>
          <a:lstStyle/>
          <a:p>
            <a:pPr algn="l">
              <a:lnSpc>
                <a:spcPct val="80000"/>
              </a:lnSpc>
            </a:pPr>
            <a:endParaRPr lang="en-US" dirty="0"/>
          </a:p>
          <a:p>
            <a:pPr algn="l">
              <a:lnSpc>
                <a:spcPct val="80000"/>
              </a:lnSpc>
            </a:pPr>
            <a:r>
              <a:rPr lang="en-US" sz="2400" dirty="0">
                <a:solidFill>
                  <a:srgbClr val="0000FF"/>
                </a:solidFill>
              </a:rPr>
              <a:t>Pat </a:t>
            </a:r>
            <a:r>
              <a:rPr lang="en-US" sz="2400" dirty="0" err="1">
                <a:solidFill>
                  <a:srgbClr val="0000FF"/>
                </a:solidFill>
              </a:rPr>
              <a:t>Quigley,PhD,MPH,ARNP,CRRN,FAAN,FAANP</a:t>
            </a:r>
            <a:endParaRPr lang="en-US" sz="2400" dirty="0">
              <a:solidFill>
                <a:srgbClr val="0000FF"/>
              </a:solidFill>
            </a:endParaRPr>
          </a:p>
          <a:p>
            <a:pPr algn="l">
              <a:lnSpc>
                <a:spcPct val="80000"/>
              </a:lnSpc>
            </a:pPr>
            <a:r>
              <a:rPr lang="en-US" sz="2400" dirty="0">
                <a:solidFill>
                  <a:srgbClr val="0000FF"/>
                </a:solidFill>
              </a:rPr>
              <a:t>Nurse Consultant</a:t>
            </a:r>
          </a:p>
          <a:p>
            <a:pPr algn="l">
              <a:lnSpc>
                <a:spcPct val="80000"/>
              </a:lnSpc>
            </a:pPr>
            <a:r>
              <a:rPr lang="en-US" sz="2400" dirty="0">
                <a:solidFill>
                  <a:srgbClr val="0000FF"/>
                </a:solidFill>
              </a:rPr>
              <a:t>Retired Associate Director, VISN 8  Patient Safety Center</a:t>
            </a:r>
          </a:p>
          <a:p>
            <a:pPr algn="l">
              <a:lnSpc>
                <a:spcPct val="80000"/>
              </a:lnSpc>
            </a:pPr>
            <a:r>
              <a:rPr lang="en-US" sz="2400" dirty="0">
                <a:solidFill>
                  <a:srgbClr val="0000FF"/>
                </a:solidFill>
              </a:rPr>
              <a:t>Retired Associate Chief for Nursing Service/Research</a:t>
            </a:r>
          </a:p>
          <a:p>
            <a:pPr>
              <a:lnSpc>
                <a:spcPct val="80000"/>
              </a:lnSpc>
            </a:pPr>
            <a:r>
              <a:rPr lang="en-US" sz="2400" i="1" dirty="0">
                <a:solidFill>
                  <a:srgbClr val="0000FF"/>
                </a:solidFill>
              </a:rPr>
              <a:t>E-Mail: pquigley1@tampabay.rr.com</a:t>
            </a:r>
          </a:p>
          <a:p>
            <a:endParaRPr lang="en-US" dirty="0"/>
          </a:p>
        </p:txBody>
      </p:sp>
    </p:spTree>
    <p:extLst>
      <p:ext uri="{BB962C8B-B14F-4D97-AF65-F5344CB8AC3E}">
        <p14:creationId xmlns:p14="http://schemas.microsoft.com/office/powerpoint/2010/main" val="92992056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Barriers/Challenges</a:t>
            </a:r>
          </a:p>
        </p:txBody>
      </p:sp>
      <p:sp>
        <p:nvSpPr>
          <p:cNvPr id="3" name="Content Placeholder 2"/>
          <p:cNvSpPr>
            <a:spLocks noGrp="1"/>
          </p:cNvSpPr>
          <p:nvPr>
            <p:ph idx="1"/>
          </p:nvPr>
        </p:nvSpPr>
        <p:spPr/>
        <p:txBody>
          <a:bodyPr/>
          <a:lstStyle/>
          <a:p>
            <a:r>
              <a:rPr lang="en-US" dirty="0"/>
              <a:t>Critical thinking/clinical judgment vs task oriented thinking</a:t>
            </a:r>
          </a:p>
          <a:p>
            <a:pPr lvl="1"/>
            <a:r>
              <a:rPr lang="en-US" dirty="0"/>
              <a:t>Risk/injury Screen score </a:t>
            </a:r>
          </a:p>
          <a:p>
            <a:pPr lvl="1"/>
            <a:r>
              <a:rPr lang="en-US" dirty="0"/>
              <a:t>Frequency of completing risk/injury screening</a:t>
            </a:r>
          </a:p>
          <a:p>
            <a:pPr lvl="1"/>
            <a:r>
              <a:rPr lang="en-US" dirty="0"/>
              <a:t>RCA</a:t>
            </a:r>
          </a:p>
          <a:p>
            <a:r>
              <a:rPr lang="en-US" dirty="0"/>
              <a:t>Individualized care planning</a:t>
            </a:r>
          </a:p>
          <a:p>
            <a:pPr lvl="1"/>
            <a:r>
              <a:rPr lang="en-US" dirty="0"/>
              <a:t>Universal precautions </a:t>
            </a:r>
          </a:p>
          <a:p>
            <a:pPr lvl="1"/>
            <a:r>
              <a:rPr lang="en-US" dirty="0"/>
              <a:t>One size fits all for high risk patients</a:t>
            </a:r>
          </a:p>
          <a:p>
            <a:r>
              <a:rPr lang="en-US" dirty="0"/>
              <a:t>Post Fall Huddle Form</a:t>
            </a:r>
          </a:p>
          <a:p>
            <a:pPr lvl="1"/>
            <a:r>
              <a:rPr lang="en-US" dirty="0"/>
              <a:t>Outlook email created </a:t>
            </a:r>
            <a:r>
              <a:rPr lang="en-US" dirty="0">
                <a:hlinkClick r:id="rId3"/>
              </a:rPr>
              <a:t>FallsCommittee@thedacare.org</a:t>
            </a:r>
            <a:endParaRPr lang="en-US" dirty="0"/>
          </a:p>
          <a:p>
            <a:pPr lvl="1"/>
            <a:r>
              <a:rPr lang="en-US" dirty="0"/>
              <a:t>Case study to teach through the process</a:t>
            </a:r>
          </a:p>
          <a:p>
            <a:pPr lvl="1"/>
            <a:endParaRPr lang="en-US" dirty="0"/>
          </a:p>
          <a:p>
            <a:endParaRPr lang="en-US" dirty="0"/>
          </a:p>
        </p:txBody>
      </p:sp>
    </p:spTree>
    <p:extLst>
      <p:ext uri="{BB962C8B-B14F-4D97-AF65-F5344CB8AC3E}">
        <p14:creationId xmlns:p14="http://schemas.microsoft.com/office/powerpoint/2010/main" val="159772295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Standardization</a:t>
            </a:r>
          </a:p>
        </p:txBody>
      </p:sp>
      <p:sp>
        <p:nvSpPr>
          <p:cNvPr id="3" name="Content Placeholder 2"/>
          <p:cNvSpPr>
            <a:spLocks noGrp="1"/>
          </p:cNvSpPr>
          <p:nvPr>
            <p:ph idx="1"/>
          </p:nvPr>
        </p:nvSpPr>
        <p:spPr/>
        <p:txBody>
          <a:bodyPr/>
          <a:lstStyle/>
          <a:p>
            <a:r>
              <a:rPr lang="en-US" dirty="0"/>
              <a:t>System Policy</a:t>
            </a:r>
          </a:p>
          <a:p>
            <a:r>
              <a:rPr lang="en-US" dirty="0"/>
              <a:t>Accountability</a:t>
            </a:r>
          </a:p>
          <a:p>
            <a:r>
              <a:rPr lang="en-US" dirty="0"/>
              <a:t>Outlook email for consistent feedback </a:t>
            </a:r>
          </a:p>
          <a:p>
            <a:r>
              <a:rPr lang="en-US" dirty="0"/>
              <a:t>NPS/ES rounding across system reinforces implementation</a:t>
            </a:r>
          </a:p>
          <a:p>
            <a:r>
              <a:rPr lang="en-US" dirty="0"/>
              <a:t>EBP research</a:t>
            </a:r>
          </a:p>
          <a:p>
            <a:r>
              <a:rPr lang="en-US" dirty="0"/>
              <a:t>Pat Quigley visit </a:t>
            </a:r>
          </a:p>
          <a:p>
            <a:endParaRPr lang="en-US" dirty="0"/>
          </a:p>
        </p:txBody>
      </p:sp>
    </p:spTree>
    <p:extLst>
      <p:ext uri="{BB962C8B-B14F-4D97-AF65-F5344CB8AC3E}">
        <p14:creationId xmlns:p14="http://schemas.microsoft.com/office/powerpoint/2010/main" val="281283599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66B4EC82-0917-4E4B-BBA6-AB7FD6F6AD53}"/>
              </a:ext>
            </a:extLst>
          </p:cNvPr>
          <p:cNvSpPr>
            <a:spLocks noGrp="1"/>
          </p:cNvSpPr>
          <p:nvPr>
            <p:ph type="ctrTitle"/>
          </p:nvPr>
        </p:nvSpPr>
        <p:spPr>
          <a:xfrm>
            <a:off x="2209800" y="2155826"/>
            <a:ext cx="7772400" cy="1470025"/>
          </a:xfrm>
        </p:spPr>
        <p:txBody>
          <a:bodyPr/>
          <a:lstStyle/>
          <a:p>
            <a:pPr eaLnBrk="1" hangingPunct="1"/>
            <a:r>
              <a:rPr lang="en-US" altLang="en-US" dirty="0">
                <a:latin typeface="Helvetica Neue" charset="0"/>
                <a:cs typeface="Helvetica Neue" charset="0"/>
              </a:rPr>
              <a:t>UW Health Fall Prevention Program</a:t>
            </a:r>
          </a:p>
        </p:txBody>
      </p:sp>
      <p:sp>
        <p:nvSpPr>
          <p:cNvPr id="3" name="Subtitle 2">
            <a:extLst>
              <a:ext uri="{FF2B5EF4-FFF2-40B4-BE49-F238E27FC236}">
                <a16:creationId xmlns:a16="http://schemas.microsoft.com/office/drawing/2014/main" id="{5B4CB0C1-EF7F-4CBC-A2CE-1D3704DDB5CF}"/>
              </a:ext>
            </a:extLst>
          </p:cNvPr>
          <p:cNvSpPr>
            <a:spLocks noGrp="1"/>
          </p:cNvSpPr>
          <p:nvPr>
            <p:ph type="subTitle" idx="1"/>
          </p:nvPr>
        </p:nvSpPr>
        <p:spPr/>
        <p:txBody>
          <a:bodyPr rtlCol="0">
            <a:normAutofit/>
          </a:bodyPr>
          <a:lstStyle/>
          <a:p>
            <a:pPr eaLnBrk="1" fontAlgn="auto" hangingPunct="1">
              <a:spcAft>
                <a:spcPts val="0"/>
              </a:spcAft>
              <a:defRPr/>
            </a:pPr>
            <a:r>
              <a:rPr lang="en-US" dirty="0">
                <a:ea typeface="+mn-ea"/>
              </a:rPr>
              <a:t>Anne Leclaire MSN, RN, CRRN</a:t>
            </a:r>
          </a:p>
        </p:txBody>
      </p:sp>
      <p:pic>
        <p:nvPicPr>
          <p:cNvPr id="6148" name="Picture 1">
            <a:extLst>
              <a:ext uri="{FF2B5EF4-FFF2-40B4-BE49-F238E27FC236}">
                <a16:creationId xmlns:a16="http://schemas.microsoft.com/office/drawing/2014/main" id="{41EA28C1-1604-4303-BAC0-4E160F7D9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5997576"/>
            <a:ext cx="86995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09219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a:extLst>
              <a:ext uri="{FF2B5EF4-FFF2-40B4-BE49-F238E27FC236}">
                <a16:creationId xmlns:a16="http://schemas.microsoft.com/office/drawing/2014/main" id="{482D50FB-1C86-4A8F-B028-07CE88E9DC0D}"/>
              </a:ext>
            </a:extLst>
          </p:cNvPr>
          <p:cNvSpPr>
            <a:spLocks noGrp="1"/>
          </p:cNvSpPr>
          <p:nvPr>
            <p:ph type="title"/>
          </p:nvPr>
        </p:nvSpPr>
        <p:spPr>
          <a:xfrm>
            <a:off x="1524000" y="1"/>
            <a:ext cx="9144000" cy="1325563"/>
          </a:xfrm>
        </p:spPr>
        <p:txBody>
          <a:bodyPr/>
          <a:lstStyle/>
          <a:p>
            <a:pPr eaLnBrk="1" hangingPunct="1"/>
            <a:r>
              <a:rPr lang="en-US" altLang="en-US">
                <a:latin typeface="Helvetica Neue" charset="0"/>
                <a:cs typeface="Helvetica Neue" charset="0"/>
              </a:rPr>
              <a:t>Reasons for visit</a:t>
            </a:r>
          </a:p>
        </p:txBody>
      </p:sp>
      <p:sp>
        <p:nvSpPr>
          <p:cNvPr id="7" name="5-Point Star 6">
            <a:extLst>
              <a:ext uri="{FF2B5EF4-FFF2-40B4-BE49-F238E27FC236}">
                <a16:creationId xmlns:a16="http://schemas.microsoft.com/office/drawing/2014/main" id="{61B47B8C-86A6-40BB-9EF9-E59F051FF7A8}"/>
              </a:ext>
            </a:extLst>
          </p:cNvPr>
          <p:cNvSpPr/>
          <p:nvPr/>
        </p:nvSpPr>
        <p:spPr>
          <a:xfrm>
            <a:off x="8377239" y="1325564"/>
            <a:ext cx="2219325" cy="1811337"/>
          </a:xfrm>
          <a:prstGeom prst="star5">
            <a:avLst>
              <a:gd name="adj" fmla="val 19098"/>
              <a:gd name="hf" fmla="val 105146"/>
              <a:gd name="vf" fmla="val 110557"/>
            </a:avLst>
          </a:prstGeom>
          <a:solidFill>
            <a:srgbClr val="FFC00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r>
              <a:rPr lang="en-US" sz="1100" b="1" dirty="0">
                <a:solidFill>
                  <a:prstClr val="black"/>
                </a:solidFill>
                <a:latin typeface="Calibri"/>
              </a:rPr>
              <a:t>11% Decrease</a:t>
            </a:r>
          </a:p>
          <a:p>
            <a:pPr algn="ctr" defTabSz="457200" fontAlgn="base">
              <a:spcBef>
                <a:spcPct val="0"/>
              </a:spcBef>
              <a:spcAft>
                <a:spcPct val="0"/>
              </a:spcAft>
              <a:defRPr/>
            </a:pPr>
            <a:r>
              <a:rPr lang="en-US" sz="1100" b="1" dirty="0">
                <a:solidFill>
                  <a:prstClr val="black"/>
                </a:solidFill>
                <a:latin typeface="Calibri"/>
              </a:rPr>
              <a:t>CY 2016 to CY 2017</a:t>
            </a:r>
          </a:p>
        </p:txBody>
      </p:sp>
      <p:pic>
        <p:nvPicPr>
          <p:cNvPr id="7172" name="Picture 4">
            <a:extLst>
              <a:ext uri="{FF2B5EF4-FFF2-40B4-BE49-F238E27FC236}">
                <a16:creationId xmlns:a16="http://schemas.microsoft.com/office/drawing/2014/main" id="{112AD810-3785-4627-9224-D2140C01E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1325563"/>
            <a:ext cx="6173788"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a:extLst>
              <a:ext uri="{FF2B5EF4-FFF2-40B4-BE49-F238E27FC236}">
                <a16:creationId xmlns:a16="http://schemas.microsoft.com/office/drawing/2014/main" id="{8DC1DA8C-6F62-4BA5-B68D-D0268AF95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9" y="4083051"/>
            <a:ext cx="5953125"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3232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a:extLst>
              <a:ext uri="{FF2B5EF4-FFF2-40B4-BE49-F238E27FC236}">
                <a16:creationId xmlns:a16="http://schemas.microsoft.com/office/drawing/2014/main" id="{35977A9E-B165-42A6-919D-1324065759B9}"/>
              </a:ext>
            </a:extLst>
          </p:cNvPr>
          <p:cNvSpPr>
            <a:spLocks noGrp="1"/>
          </p:cNvSpPr>
          <p:nvPr>
            <p:ph type="title"/>
          </p:nvPr>
        </p:nvSpPr>
        <p:spPr>
          <a:xfrm>
            <a:off x="1524000" y="1"/>
            <a:ext cx="9144000" cy="1325563"/>
          </a:xfrm>
        </p:spPr>
        <p:txBody>
          <a:bodyPr/>
          <a:lstStyle/>
          <a:p>
            <a:pPr eaLnBrk="1" hangingPunct="1"/>
            <a:r>
              <a:rPr lang="en-US" altLang="en-US">
                <a:latin typeface="Helvetica Neue" charset="0"/>
                <a:cs typeface="Helvetica Neue" charset="0"/>
              </a:rPr>
              <a:t>Reasons for visit</a:t>
            </a:r>
          </a:p>
        </p:txBody>
      </p:sp>
      <p:sp>
        <p:nvSpPr>
          <p:cNvPr id="7" name="5-Point Star 6">
            <a:extLst>
              <a:ext uri="{FF2B5EF4-FFF2-40B4-BE49-F238E27FC236}">
                <a16:creationId xmlns:a16="http://schemas.microsoft.com/office/drawing/2014/main" id="{61B47B8C-86A6-40BB-9EF9-E59F051FF7A8}"/>
              </a:ext>
            </a:extLst>
          </p:cNvPr>
          <p:cNvSpPr/>
          <p:nvPr/>
        </p:nvSpPr>
        <p:spPr>
          <a:xfrm>
            <a:off x="1746251" y="4513263"/>
            <a:ext cx="2219325" cy="1809750"/>
          </a:xfrm>
          <a:prstGeom prst="star5">
            <a:avLst>
              <a:gd name="adj" fmla="val 19098"/>
              <a:gd name="hf" fmla="val 105146"/>
              <a:gd name="vf" fmla="val 110557"/>
            </a:avLst>
          </a:prstGeom>
          <a:solidFill>
            <a:srgbClr val="FFC00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r>
              <a:rPr lang="en-US" sz="1100" b="1" dirty="0">
                <a:solidFill>
                  <a:prstClr val="black"/>
                </a:solidFill>
                <a:latin typeface="Calibri"/>
              </a:rPr>
              <a:t>22% Decrease</a:t>
            </a:r>
          </a:p>
          <a:p>
            <a:pPr algn="ctr" defTabSz="457200" fontAlgn="base">
              <a:spcBef>
                <a:spcPct val="0"/>
              </a:spcBef>
              <a:spcAft>
                <a:spcPct val="0"/>
              </a:spcAft>
              <a:defRPr/>
            </a:pPr>
            <a:r>
              <a:rPr lang="en-US" sz="1100" b="1" dirty="0">
                <a:solidFill>
                  <a:prstClr val="black"/>
                </a:solidFill>
                <a:latin typeface="Calibri"/>
              </a:rPr>
              <a:t>CY 2016 to CY 2017</a:t>
            </a:r>
          </a:p>
        </p:txBody>
      </p:sp>
      <p:pic>
        <p:nvPicPr>
          <p:cNvPr id="9220" name="Picture 9">
            <a:extLst>
              <a:ext uri="{FF2B5EF4-FFF2-40B4-BE49-F238E27FC236}">
                <a16:creationId xmlns:a16="http://schemas.microsoft.com/office/drawing/2014/main" id="{514BCF9C-99D8-41B4-A526-851F32DCA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025" y="4200526"/>
            <a:ext cx="6205538"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0">
            <a:extLst>
              <a:ext uri="{FF2B5EF4-FFF2-40B4-BE49-F238E27FC236}">
                <a16:creationId xmlns:a16="http://schemas.microsoft.com/office/drawing/2014/main" id="{EDA61E00-2A0D-442B-8EE0-E5C6E8863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338264"/>
            <a:ext cx="5699125"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49616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158EC696-FCD0-42AA-9EB7-FA6CEAEA5F23}"/>
              </a:ext>
            </a:extLst>
          </p:cNvPr>
          <p:cNvSpPr>
            <a:spLocks noGrp="1"/>
          </p:cNvSpPr>
          <p:nvPr>
            <p:ph type="title"/>
          </p:nvPr>
        </p:nvSpPr>
        <p:spPr/>
        <p:txBody>
          <a:bodyPr/>
          <a:lstStyle/>
          <a:p>
            <a:r>
              <a:rPr lang="en-US" altLang="en-US">
                <a:latin typeface="Helvetica Neue" charset="0"/>
                <a:cs typeface="Helvetica Neue" charset="0"/>
              </a:rPr>
              <a:t>Recommendations</a:t>
            </a:r>
          </a:p>
        </p:txBody>
      </p:sp>
      <p:pic>
        <p:nvPicPr>
          <p:cNvPr id="11267" name="Content Placeholder 6">
            <a:extLst>
              <a:ext uri="{FF2B5EF4-FFF2-40B4-BE49-F238E27FC236}">
                <a16:creationId xmlns:a16="http://schemas.microsoft.com/office/drawing/2014/main" id="{B1BE1063-FD54-49E9-BB64-3CE250252D3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62100" y="1482726"/>
            <a:ext cx="9067800" cy="4900613"/>
          </a:xfrm>
        </p:spPr>
      </p:pic>
    </p:spTree>
    <p:extLst>
      <p:ext uri="{BB962C8B-B14F-4D97-AF65-F5344CB8AC3E}">
        <p14:creationId xmlns:p14="http://schemas.microsoft.com/office/powerpoint/2010/main" val="203483992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FBF2E32-3BD0-4BDD-AE7F-C5761DD8FA98}"/>
              </a:ext>
            </a:extLst>
          </p:cNvPr>
          <p:cNvSpPr>
            <a:spLocks noGrp="1"/>
          </p:cNvSpPr>
          <p:nvPr>
            <p:ph type="title"/>
          </p:nvPr>
        </p:nvSpPr>
        <p:spPr/>
        <p:txBody>
          <a:bodyPr/>
          <a:lstStyle/>
          <a:p>
            <a:pPr eaLnBrk="1" hangingPunct="1"/>
            <a:r>
              <a:rPr lang="en-US" altLang="en-US">
                <a:latin typeface="Helvetica Neue" charset="0"/>
                <a:cs typeface="Helvetica Neue" charset="0"/>
              </a:rPr>
              <a:t>Action Plan</a:t>
            </a:r>
          </a:p>
        </p:txBody>
      </p:sp>
      <p:sp>
        <p:nvSpPr>
          <p:cNvPr id="13315" name="Content Placeholder 2">
            <a:extLst>
              <a:ext uri="{FF2B5EF4-FFF2-40B4-BE49-F238E27FC236}">
                <a16:creationId xmlns:a16="http://schemas.microsoft.com/office/drawing/2014/main" id="{9560369E-4F1B-455D-B74C-AF104C96AEB0}"/>
              </a:ext>
            </a:extLst>
          </p:cNvPr>
          <p:cNvSpPr>
            <a:spLocks noGrp="1"/>
          </p:cNvSpPr>
          <p:nvPr>
            <p:ph idx="1"/>
          </p:nvPr>
        </p:nvSpPr>
        <p:spPr/>
        <p:txBody>
          <a:bodyPr/>
          <a:lstStyle/>
          <a:p>
            <a:pPr eaLnBrk="1" hangingPunct="1"/>
            <a:r>
              <a:rPr lang="en-US" altLang="en-US" b="1">
                <a:latin typeface="Helvetica Neue Light" charset="0"/>
                <a:cs typeface="Times New Roman" panose="02020603050405020304" pitchFamily="18" charset="0"/>
              </a:rPr>
              <a:t>Redesign post fall huddle to occur within 15 minutes of fall and include the patient</a:t>
            </a:r>
            <a:endParaRPr lang="en-US" altLang="en-US">
              <a:latin typeface="Helvetica Neue Light" charset="0"/>
              <a:cs typeface="Helvetica Neue Light" charset="0"/>
            </a:endParaRPr>
          </a:p>
          <a:p>
            <a:pPr eaLnBrk="1" hangingPunct="1"/>
            <a:r>
              <a:rPr lang="en-US" altLang="en-US" b="1">
                <a:latin typeface="Helvetica Neue Light" charset="0"/>
                <a:cs typeface="Helvetica Neue Light" charset="0"/>
              </a:rPr>
              <a:t>Patients should wear shoes for ambulation – not non-skid socks</a:t>
            </a:r>
          </a:p>
          <a:p>
            <a:pPr eaLnBrk="1" hangingPunct="1"/>
            <a:r>
              <a:rPr lang="en-US" altLang="en-US" b="1">
                <a:latin typeface="Helvetica Neue Light" charset="0"/>
                <a:cs typeface="Helvetica Neue Light" charset="0"/>
              </a:rPr>
              <a:t>Create a subcommittee to revisit nurse’s knowledge and barriers to use of floor mats – monitor accurate use</a:t>
            </a:r>
          </a:p>
          <a:p>
            <a:pPr eaLnBrk="1" hangingPunct="1"/>
            <a:endParaRPr lang="en-US" altLang="en-US">
              <a:latin typeface="Helvetica Neue Light" charset="0"/>
              <a:cs typeface="Helvetica Neue Light" charset="0"/>
            </a:endParaRPr>
          </a:p>
          <a:p>
            <a:pPr eaLnBrk="1" hangingPunct="1"/>
            <a:endParaRPr lang="en-US" altLang="en-US">
              <a:latin typeface="Helvetica Neue Light" charset="0"/>
              <a:cs typeface="Helvetica Neue Light" charset="0"/>
            </a:endParaRPr>
          </a:p>
        </p:txBody>
      </p:sp>
    </p:spTree>
    <p:extLst>
      <p:ext uri="{BB962C8B-B14F-4D97-AF65-F5344CB8AC3E}">
        <p14:creationId xmlns:p14="http://schemas.microsoft.com/office/powerpoint/2010/main" val="291074035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AA315-6A4A-4951-B16B-B3E9DA718AA7}"/>
              </a:ext>
            </a:extLst>
          </p:cNvPr>
          <p:cNvSpPr>
            <a:spLocks noGrp="1"/>
          </p:cNvSpPr>
          <p:nvPr>
            <p:ph type="ctrTitle"/>
          </p:nvPr>
        </p:nvSpPr>
        <p:spPr>
          <a:xfrm>
            <a:off x="914400" y="2693987"/>
            <a:ext cx="10363200" cy="1470025"/>
          </a:xfrm>
        </p:spPr>
        <p:txBody>
          <a:bodyPr/>
          <a:lstStyle/>
          <a:p>
            <a:r>
              <a:rPr lang="en-US" sz="7200" b="1" dirty="0"/>
              <a:t>Panel Discussion</a:t>
            </a:r>
            <a:endParaRPr lang="en-US" sz="7200" dirty="0"/>
          </a:p>
        </p:txBody>
      </p:sp>
      <p:pic>
        <p:nvPicPr>
          <p:cNvPr id="3" name="Picture 2">
            <a:extLst>
              <a:ext uri="{FF2B5EF4-FFF2-40B4-BE49-F238E27FC236}">
                <a16:creationId xmlns:a16="http://schemas.microsoft.com/office/drawing/2014/main" id="{34D18FD2-E553-463D-9C97-1FD8346865B3}"/>
              </a:ext>
            </a:extLst>
          </p:cNvPr>
          <p:cNvPicPr>
            <a:picLocks noChangeAspect="1"/>
          </p:cNvPicPr>
          <p:nvPr/>
        </p:nvPicPr>
        <p:blipFill>
          <a:blip r:embed="rId2"/>
          <a:stretch>
            <a:fillRect/>
          </a:stretch>
        </p:blipFill>
        <p:spPr>
          <a:xfrm>
            <a:off x="8152743" y="5950718"/>
            <a:ext cx="2231329" cy="853514"/>
          </a:xfrm>
          <a:prstGeom prst="rect">
            <a:avLst/>
          </a:prstGeom>
        </p:spPr>
      </p:pic>
    </p:spTree>
    <p:extLst>
      <p:ext uri="{BB962C8B-B14F-4D97-AF65-F5344CB8AC3E}">
        <p14:creationId xmlns:p14="http://schemas.microsoft.com/office/powerpoint/2010/main" val="3473785750"/>
      </p:ext>
    </p:extLst>
  </p:cSld>
  <p:clrMapOvr>
    <a:masterClrMapping/>
  </p:clrMapOvr>
  <p:transition>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A8371-5F28-4688-B1C4-F2031DE50B78}"/>
              </a:ext>
            </a:extLst>
          </p:cNvPr>
          <p:cNvSpPr>
            <a:spLocks noGrp="1"/>
          </p:cNvSpPr>
          <p:nvPr>
            <p:ph type="ctrTitle"/>
          </p:nvPr>
        </p:nvSpPr>
        <p:spPr/>
        <p:txBody>
          <a:bodyPr/>
          <a:lstStyle/>
          <a:p>
            <a:r>
              <a:rPr lang="en-US" sz="5400" b="1" dirty="0"/>
              <a:t>Summary/Closing Remarks</a:t>
            </a:r>
          </a:p>
        </p:txBody>
      </p:sp>
      <p:sp>
        <p:nvSpPr>
          <p:cNvPr id="3" name="Subtitle 2">
            <a:extLst>
              <a:ext uri="{FF2B5EF4-FFF2-40B4-BE49-F238E27FC236}">
                <a16:creationId xmlns:a16="http://schemas.microsoft.com/office/drawing/2014/main" id="{842A9067-0B7E-4ADA-9BC1-AC131E05E35A}"/>
              </a:ext>
            </a:extLst>
          </p:cNvPr>
          <p:cNvSpPr>
            <a:spLocks noGrp="1"/>
          </p:cNvSpPr>
          <p:nvPr>
            <p:ph type="subTitle" idx="1"/>
          </p:nvPr>
        </p:nvSpPr>
        <p:spPr>
          <a:xfrm>
            <a:off x="3086374" y="3495196"/>
            <a:ext cx="6019252" cy="2366173"/>
          </a:xfrm>
        </p:spPr>
        <p:txBody>
          <a:bodyPr/>
          <a:lstStyle/>
          <a:p>
            <a:pPr algn="l"/>
            <a:r>
              <a:rPr lang="en-US" sz="2000" dirty="0"/>
              <a:t>Pat </a:t>
            </a:r>
            <a:r>
              <a:rPr lang="en-US" sz="2000" dirty="0" err="1"/>
              <a:t>Quigley,PhD,MPH,ARNP,CRRN,FAAN,FAANP</a:t>
            </a:r>
            <a:endParaRPr lang="en-US" sz="2000" dirty="0"/>
          </a:p>
          <a:p>
            <a:pPr algn="l"/>
            <a:r>
              <a:rPr lang="en-US" sz="2000" dirty="0"/>
              <a:t>Nurse Consultant</a:t>
            </a:r>
          </a:p>
          <a:p>
            <a:pPr algn="l"/>
            <a:r>
              <a:rPr lang="en-US" sz="2000" dirty="0"/>
              <a:t>Retired Associate Director, VISN 8  Patient Safety Center</a:t>
            </a:r>
          </a:p>
          <a:p>
            <a:pPr algn="l"/>
            <a:r>
              <a:rPr lang="en-US" sz="2000" dirty="0"/>
              <a:t>Retired Associate Chief for Nursing Service/Research</a:t>
            </a:r>
          </a:p>
          <a:p>
            <a:pPr algn="l"/>
            <a:endParaRPr lang="en-US" sz="2000" dirty="0"/>
          </a:p>
          <a:p>
            <a:pPr algn="l"/>
            <a:r>
              <a:rPr lang="en-US" sz="2000" dirty="0"/>
              <a:t>E-Mail: pquigley1@tampabay.rr.com</a:t>
            </a:r>
          </a:p>
          <a:p>
            <a:endParaRPr lang="en-US" dirty="0"/>
          </a:p>
        </p:txBody>
      </p:sp>
      <p:pic>
        <p:nvPicPr>
          <p:cNvPr id="4" name="Picture 3">
            <a:extLst>
              <a:ext uri="{FF2B5EF4-FFF2-40B4-BE49-F238E27FC236}">
                <a16:creationId xmlns:a16="http://schemas.microsoft.com/office/drawing/2014/main" id="{B2667F47-7906-41C5-BE4F-807DD9C7B375}"/>
              </a:ext>
            </a:extLst>
          </p:cNvPr>
          <p:cNvPicPr>
            <a:picLocks noChangeAspect="1"/>
          </p:cNvPicPr>
          <p:nvPr/>
        </p:nvPicPr>
        <p:blipFill>
          <a:blip r:embed="rId2"/>
          <a:stretch>
            <a:fillRect/>
          </a:stretch>
        </p:blipFill>
        <p:spPr>
          <a:xfrm>
            <a:off x="8087428" y="5962498"/>
            <a:ext cx="2231329" cy="853514"/>
          </a:xfrm>
          <a:prstGeom prst="rect">
            <a:avLst/>
          </a:prstGeom>
        </p:spPr>
      </p:pic>
    </p:spTree>
    <p:extLst>
      <p:ext uri="{BB962C8B-B14F-4D97-AF65-F5344CB8AC3E}">
        <p14:creationId xmlns:p14="http://schemas.microsoft.com/office/powerpoint/2010/main" val="1035446015"/>
      </p:ext>
    </p:extLst>
  </p:cSld>
  <p:clrMapOvr>
    <a:masterClrMapping/>
  </p:clrMapOvr>
  <p:transition>
    <p:fad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3958-9AE2-45B4-82D7-FBF51F6E1313}"/>
              </a:ext>
            </a:extLst>
          </p:cNvPr>
          <p:cNvSpPr>
            <a:spLocks noGrp="1"/>
          </p:cNvSpPr>
          <p:nvPr>
            <p:ph type="ctrTitle"/>
          </p:nvPr>
        </p:nvSpPr>
        <p:spPr>
          <a:xfrm>
            <a:off x="914400" y="2693987"/>
            <a:ext cx="10363200" cy="1470025"/>
          </a:xfrm>
        </p:spPr>
        <p:txBody>
          <a:bodyPr/>
          <a:lstStyle/>
          <a:p>
            <a:r>
              <a:rPr lang="en-US" sz="6000" b="1" dirty="0"/>
              <a:t>Evaluations</a:t>
            </a:r>
          </a:p>
        </p:txBody>
      </p:sp>
      <p:pic>
        <p:nvPicPr>
          <p:cNvPr id="3" name="Picture 2">
            <a:extLst>
              <a:ext uri="{FF2B5EF4-FFF2-40B4-BE49-F238E27FC236}">
                <a16:creationId xmlns:a16="http://schemas.microsoft.com/office/drawing/2014/main" id="{0905F208-6793-4008-9A96-2D5FA2B21F20}"/>
              </a:ext>
            </a:extLst>
          </p:cNvPr>
          <p:cNvPicPr>
            <a:picLocks noChangeAspect="1"/>
          </p:cNvPicPr>
          <p:nvPr/>
        </p:nvPicPr>
        <p:blipFill>
          <a:blip r:embed="rId2"/>
          <a:stretch>
            <a:fillRect/>
          </a:stretch>
        </p:blipFill>
        <p:spPr>
          <a:xfrm>
            <a:off x="8143413" y="5932056"/>
            <a:ext cx="2231329" cy="853514"/>
          </a:xfrm>
          <a:prstGeom prst="rect">
            <a:avLst/>
          </a:prstGeom>
        </p:spPr>
      </p:pic>
    </p:spTree>
    <p:extLst>
      <p:ext uri="{BB962C8B-B14F-4D97-AF65-F5344CB8AC3E}">
        <p14:creationId xmlns:p14="http://schemas.microsoft.com/office/powerpoint/2010/main" val="108432256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E63FE-9449-6942-B3D9-350DDCC5801A}"/>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45F137F4-1929-274D-8852-2D69B5A77C75}"/>
              </a:ext>
            </a:extLst>
          </p:cNvPr>
          <p:cNvSpPr>
            <a:spLocks noGrp="1"/>
          </p:cNvSpPr>
          <p:nvPr>
            <p:ph idx="1"/>
          </p:nvPr>
        </p:nvSpPr>
        <p:spPr/>
        <p:txBody>
          <a:bodyPr/>
          <a:lstStyle/>
          <a:p>
            <a:r>
              <a:rPr lang="en-US" dirty="0"/>
              <a:t>Define strategies to improve</a:t>
            </a:r>
          </a:p>
          <a:p>
            <a:pPr lvl="1"/>
            <a:r>
              <a:rPr lang="en-US" dirty="0"/>
              <a:t>Environmental Safety</a:t>
            </a:r>
          </a:p>
          <a:p>
            <a:pPr lvl="1"/>
            <a:r>
              <a:rPr lang="en-US" dirty="0"/>
              <a:t>Clinical Practices</a:t>
            </a:r>
          </a:p>
          <a:p>
            <a:pPr lvl="1"/>
            <a:r>
              <a:rPr lang="en-US" dirty="0"/>
              <a:t>Patient Engagement</a:t>
            </a:r>
          </a:p>
          <a:p>
            <a:pPr lvl="1"/>
            <a:r>
              <a:rPr lang="en-US" dirty="0"/>
              <a:t>Post Fall Management</a:t>
            </a:r>
          </a:p>
        </p:txBody>
      </p:sp>
    </p:spTree>
    <p:extLst>
      <p:ext uri="{BB962C8B-B14F-4D97-AF65-F5344CB8AC3E}">
        <p14:creationId xmlns:p14="http://schemas.microsoft.com/office/powerpoint/2010/main" val="418837737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4A0BF-373E-4D5D-97EF-AB99465B9393}"/>
              </a:ext>
            </a:extLst>
          </p:cNvPr>
          <p:cNvSpPr>
            <a:spLocks noGrp="1"/>
          </p:cNvSpPr>
          <p:nvPr>
            <p:ph type="ctrTitle"/>
          </p:nvPr>
        </p:nvSpPr>
        <p:spPr>
          <a:xfrm>
            <a:off x="914400" y="2693987"/>
            <a:ext cx="10363200" cy="1470025"/>
          </a:xfrm>
        </p:spPr>
        <p:txBody>
          <a:bodyPr/>
          <a:lstStyle/>
          <a:p>
            <a:r>
              <a:rPr lang="en-US" sz="6600" b="1" dirty="0"/>
              <a:t>Thank you &amp; have a safe trip!</a:t>
            </a:r>
          </a:p>
        </p:txBody>
      </p:sp>
      <p:pic>
        <p:nvPicPr>
          <p:cNvPr id="3" name="Picture 2">
            <a:extLst>
              <a:ext uri="{FF2B5EF4-FFF2-40B4-BE49-F238E27FC236}">
                <a16:creationId xmlns:a16="http://schemas.microsoft.com/office/drawing/2014/main" id="{5D4431BB-E05B-4FE8-B3FA-364193D52AE4}"/>
              </a:ext>
            </a:extLst>
          </p:cNvPr>
          <p:cNvPicPr>
            <a:picLocks noChangeAspect="1"/>
          </p:cNvPicPr>
          <p:nvPr/>
        </p:nvPicPr>
        <p:blipFill>
          <a:blip r:embed="rId2"/>
          <a:stretch>
            <a:fillRect/>
          </a:stretch>
        </p:blipFill>
        <p:spPr>
          <a:xfrm>
            <a:off x="8059437" y="5950719"/>
            <a:ext cx="2231329" cy="853514"/>
          </a:xfrm>
          <a:prstGeom prst="rect">
            <a:avLst/>
          </a:prstGeom>
        </p:spPr>
      </p:pic>
    </p:spTree>
    <p:extLst>
      <p:ext uri="{BB962C8B-B14F-4D97-AF65-F5344CB8AC3E}">
        <p14:creationId xmlns:p14="http://schemas.microsoft.com/office/powerpoint/2010/main" val="85232428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2BFD-2F32-7C4E-A81B-C3E4DE900846}"/>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BF47CDDE-C924-B549-B14F-59920427B5C5}"/>
              </a:ext>
            </a:extLst>
          </p:cNvPr>
          <p:cNvSpPr>
            <a:spLocks noGrp="1"/>
          </p:cNvSpPr>
          <p:nvPr>
            <p:ph idx="1"/>
          </p:nvPr>
        </p:nvSpPr>
        <p:spPr/>
        <p:txBody>
          <a:bodyPr/>
          <a:lstStyle/>
          <a:p>
            <a:r>
              <a:rPr lang="en-US" dirty="0"/>
              <a:t>WHA</a:t>
            </a:r>
          </a:p>
          <a:p>
            <a:r>
              <a:rPr lang="en-US" dirty="0"/>
              <a:t>MHA</a:t>
            </a:r>
          </a:p>
          <a:p>
            <a:r>
              <a:rPr lang="en-US" dirty="0"/>
              <a:t>And Participating Hospitals</a:t>
            </a:r>
          </a:p>
        </p:txBody>
      </p:sp>
    </p:spTree>
    <p:extLst>
      <p:ext uri="{BB962C8B-B14F-4D97-AF65-F5344CB8AC3E}">
        <p14:creationId xmlns:p14="http://schemas.microsoft.com/office/powerpoint/2010/main" val="3126885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3B9F1-D4CA-8D41-AC0E-5135F76409DF}"/>
              </a:ext>
            </a:extLst>
          </p:cNvPr>
          <p:cNvSpPr>
            <a:spLocks noGrp="1"/>
          </p:cNvSpPr>
          <p:nvPr>
            <p:ph type="title"/>
          </p:nvPr>
        </p:nvSpPr>
        <p:spPr/>
        <p:txBody>
          <a:bodyPr/>
          <a:lstStyle/>
          <a:p>
            <a:r>
              <a:rPr lang="en-US" dirty="0"/>
              <a:t>Wisconsin Hospitals, CAH,  LTC</a:t>
            </a:r>
          </a:p>
        </p:txBody>
      </p:sp>
      <p:pic>
        <p:nvPicPr>
          <p:cNvPr id="4" name="Content Placeholder 3">
            <a:extLst>
              <a:ext uri="{FF2B5EF4-FFF2-40B4-BE49-F238E27FC236}">
                <a16:creationId xmlns:a16="http://schemas.microsoft.com/office/drawing/2014/main" id="{C0B9D354-9769-2D46-AF84-2CE75C60CDEC}"/>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93243" y="2271812"/>
            <a:ext cx="3073400" cy="1181100"/>
          </a:xfrm>
          <a:prstGeom prst="rect">
            <a:avLst/>
          </a:prstGeom>
          <a:noFill/>
          <a:ln>
            <a:noFill/>
          </a:ln>
          <a:effectLst/>
        </p:spPr>
      </p:pic>
      <p:pic>
        <p:nvPicPr>
          <p:cNvPr id="6" name="Picture 5">
            <a:extLst>
              <a:ext uri="{FF2B5EF4-FFF2-40B4-BE49-F238E27FC236}">
                <a16:creationId xmlns:a16="http://schemas.microsoft.com/office/drawing/2014/main" id="{E347AC34-FF6B-8741-BB45-5FC34E4DECD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34585" y="2223770"/>
            <a:ext cx="2347595" cy="1555750"/>
          </a:xfrm>
          <a:prstGeom prst="rect">
            <a:avLst/>
          </a:prstGeom>
          <a:noFill/>
          <a:ln>
            <a:noFill/>
          </a:ln>
          <a:effectLst/>
        </p:spPr>
      </p:pic>
      <p:pic>
        <p:nvPicPr>
          <p:cNvPr id="8" name="Picture 7">
            <a:extLst>
              <a:ext uri="{FF2B5EF4-FFF2-40B4-BE49-F238E27FC236}">
                <a16:creationId xmlns:a16="http://schemas.microsoft.com/office/drawing/2014/main" id="{AF1BCC79-F470-C042-9A7D-F12555533F2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3746" y="3964186"/>
            <a:ext cx="3411220" cy="1803400"/>
          </a:xfrm>
          <a:prstGeom prst="rect">
            <a:avLst/>
          </a:prstGeom>
          <a:noFill/>
          <a:ln>
            <a:noFill/>
          </a:ln>
          <a:effectLst/>
        </p:spPr>
      </p:pic>
      <p:pic>
        <p:nvPicPr>
          <p:cNvPr id="10" name="Picture 9">
            <a:extLst>
              <a:ext uri="{FF2B5EF4-FFF2-40B4-BE49-F238E27FC236}">
                <a16:creationId xmlns:a16="http://schemas.microsoft.com/office/drawing/2014/main" id="{C1AD8CD5-0919-EB4E-B9C9-025E71CD668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452745" y="4147066"/>
            <a:ext cx="3667125" cy="1571625"/>
          </a:xfrm>
          <a:prstGeom prst="rect">
            <a:avLst/>
          </a:prstGeom>
          <a:noFill/>
          <a:ln>
            <a:noFill/>
          </a:ln>
          <a:effectLst/>
        </p:spPr>
      </p:pic>
      <p:pic>
        <p:nvPicPr>
          <p:cNvPr id="12" name="Picture 11">
            <a:extLst>
              <a:ext uri="{FF2B5EF4-FFF2-40B4-BE49-F238E27FC236}">
                <a16:creationId xmlns:a16="http://schemas.microsoft.com/office/drawing/2014/main" id="{078D7F4B-B18C-7746-A553-31CC6BDDFA6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28143" y="5582845"/>
            <a:ext cx="3238500" cy="1019175"/>
          </a:xfrm>
          <a:prstGeom prst="rect">
            <a:avLst/>
          </a:prstGeom>
          <a:noFill/>
          <a:ln>
            <a:noFill/>
          </a:ln>
          <a:effectLst/>
        </p:spPr>
      </p:pic>
      <p:pic>
        <p:nvPicPr>
          <p:cNvPr id="14" name="Picture 13">
            <a:extLst>
              <a:ext uri="{FF2B5EF4-FFF2-40B4-BE49-F238E27FC236}">
                <a16:creationId xmlns:a16="http://schemas.microsoft.com/office/drawing/2014/main" id="{3EEA181F-9EE6-A24E-9325-3A2FCF57B935}"/>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99917" y="2593284"/>
            <a:ext cx="2916555" cy="1473835"/>
          </a:xfrm>
          <a:prstGeom prst="rect">
            <a:avLst/>
          </a:prstGeom>
          <a:noFill/>
          <a:ln>
            <a:noFill/>
          </a:ln>
          <a:effectLst/>
        </p:spPr>
      </p:pic>
    </p:spTree>
    <p:extLst>
      <p:ext uri="{BB962C8B-B14F-4D97-AF65-F5344CB8AC3E}">
        <p14:creationId xmlns:p14="http://schemas.microsoft.com/office/powerpoint/2010/main" val="861941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1048F-619F-AD49-812E-F379417CF960}"/>
              </a:ext>
            </a:extLst>
          </p:cNvPr>
          <p:cNvSpPr>
            <a:spLocks noGrp="1"/>
          </p:cNvSpPr>
          <p:nvPr>
            <p:ph type="title"/>
          </p:nvPr>
        </p:nvSpPr>
        <p:spPr/>
        <p:txBody>
          <a:bodyPr/>
          <a:lstStyle/>
          <a:p>
            <a:r>
              <a:rPr lang="en-US" dirty="0"/>
              <a:t>Michigan Hospitals, CAH,  LTC</a:t>
            </a:r>
          </a:p>
        </p:txBody>
      </p:sp>
      <p:pic>
        <p:nvPicPr>
          <p:cNvPr id="4" name="Content Placeholder 3">
            <a:extLst>
              <a:ext uri="{FF2B5EF4-FFF2-40B4-BE49-F238E27FC236}">
                <a16:creationId xmlns:a16="http://schemas.microsoft.com/office/drawing/2014/main" id="{44FAF428-2AC2-C94F-AE35-FCD3F1127754}"/>
              </a:ext>
            </a:extLst>
          </p:cNvPr>
          <p:cNvPicPr>
            <a:picLocks noGrp="1" noChangeAspect="1"/>
          </p:cNvPicPr>
          <p:nvPr>
            <p:ph idx="1"/>
          </p:nvPr>
        </p:nvPicPr>
        <p:blipFill>
          <a:blip r:embed="rId2"/>
          <a:stretch>
            <a:fillRect/>
          </a:stretch>
        </p:blipFill>
        <p:spPr>
          <a:xfrm>
            <a:off x="4047744" y="2049989"/>
            <a:ext cx="4096512" cy="4407318"/>
          </a:xfrm>
          <a:prstGeom prst="rect">
            <a:avLst/>
          </a:prstGeom>
        </p:spPr>
      </p:pic>
    </p:spTree>
    <p:extLst>
      <p:ext uri="{BB962C8B-B14F-4D97-AF65-F5344CB8AC3E}">
        <p14:creationId xmlns:p14="http://schemas.microsoft.com/office/powerpoint/2010/main" val="760248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F5D9A-CDA0-8445-9E90-DFDB72E7A224}"/>
              </a:ext>
            </a:extLst>
          </p:cNvPr>
          <p:cNvSpPr>
            <a:spLocks noGrp="1"/>
          </p:cNvSpPr>
          <p:nvPr>
            <p:ph type="title"/>
          </p:nvPr>
        </p:nvSpPr>
        <p:spPr/>
        <p:txBody>
          <a:bodyPr/>
          <a:lstStyle/>
          <a:p>
            <a:r>
              <a:rPr lang="en-US" dirty="0"/>
              <a:t>Consultation Visit Process</a:t>
            </a:r>
          </a:p>
        </p:txBody>
      </p:sp>
      <p:sp>
        <p:nvSpPr>
          <p:cNvPr id="3" name="Content Placeholder 2">
            <a:extLst>
              <a:ext uri="{FF2B5EF4-FFF2-40B4-BE49-F238E27FC236}">
                <a16:creationId xmlns:a16="http://schemas.microsoft.com/office/drawing/2014/main" id="{F3AC97EB-B850-D048-8971-A12EC11D9A13}"/>
              </a:ext>
            </a:extLst>
          </p:cNvPr>
          <p:cNvSpPr>
            <a:spLocks noGrp="1"/>
          </p:cNvSpPr>
          <p:nvPr>
            <p:ph idx="1"/>
          </p:nvPr>
        </p:nvSpPr>
        <p:spPr/>
        <p:txBody>
          <a:bodyPr/>
          <a:lstStyle/>
          <a:p>
            <a:r>
              <a:rPr lang="en-US" dirty="0"/>
              <a:t>Organizational Self Assessment</a:t>
            </a:r>
          </a:p>
          <a:p>
            <a:r>
              <a:rPr lang="en-US" dirty="0"/>
              <a:t>Individualized Agenda</a:t>
            </a:r>
          </a:p>
          <a:p>
            <a:r>
              <a:rPr lang="en-US" dirty="0"/>
              <a:t>Clinical Rounds (Everywhere!)</a:t>
            </a:r>
          </a:p>
          <a:p>
            <a:r>
              <a:rPr lang="en-US" dirty="0"/>
              <a:t>Meetings: Leadership, Falls Committee, Nurse Managers/Nurse Educators</a:t>
            </a:r>
          </a:p>
          <a:p>
            <a:r>
              <a:rPr lang="en-US" dirty="0"/>
              <a:t>Education Session</a:t>
            </a:r>
          </a:p>
        </p:txBody>
      </p:sp>
    </p:spTree>
    <p:extLst>
      <p:ext uri="{BB962C8B-B14F-4D97-AF65-F5344CB8AC3E}">
        <p14:creationId xmlns:p14="http://schemas.microsoft.com/office/powerpoint/2010/main" val="1770155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9443-D4CD-D148-8D8B-EB8C07D83516}"/>
              </a:ext>
            </a:extLst>
          </p:cNvPr>
          <p:cNvSpPr>
            <a:spLocks noGrp="1"/>
          </p:cNvSpPr>
          <p:nvPr>
            <p:ph type="title"/>
          </p:nvPr>
        </p:nvSpPr>
        <p:spPr/>
        <p:txBody>
          <a:bodyPr/>
          <a:lstStyle/>
          <a:p>
            <a:r>
              <a:rPr lang="en-US" dirty="0"/>
              <a:t>Consultation Framework</a:t>
            </a:r>
          </a:p>
        </p:txBody>
      </p:sp>
      <p:sp>
        <p:nvSpPr>
          <p:cNvPr id="3" name="Content Placeholder 2">
            <a:extLst>
              <a:ext uri="{FF2B5EF4-FFF2-40B4-BE49-F238E27FC236}">
                <a16:creationId xmlns:a16="http://schemas.microsoft.com/office/drawing/2014/main" id="{F9439613-F32B-0D4E-9D12-6B9537B77680}"/>
              </a:ext>
            </a:extLst>
          </p:cNvPr>
          <p:cNvSpPr>
            <a:spLocks noGrp="1"/>
          </p:cNvSpPr>
          <p:nvPr>
            <p:ph idx="1"/>
          </p:nvPr>
        </p:nvSpPr>
        <p:spPr/>
        <p:txBody>
          <a:bodyPr/>
          <a:lstStyle/>
          <a:p>
            <a:r>
              <a:rPr lang="en-US" dirty="0"/>
              <a:t>High Reliability Organizations</a:t>
            </a:r>
          </a:p>
          <a:p>
            <a:pPr lvl="1"/>
            <a:r>
              <a:rPr lang="en-US" dirty="0"/>
              <a:t>Organization-Level</a:t>
            </a:r>
          </a:p>
          <a:p>
            <a:pPr lvl="1"/>
            <a:r>
              <a:rPr lang="en-US" dirty="0"/>
              <a:t>Unit-Level</a:t>
            </a:r>
          </a:p>
          <a:p>
            <a:pPr lvl="1"/>
            <a:r>
              <a:rPr lang="en-US" dirty="0"/>
              <a:t>Patient-Level</a:t>
            </a:r>
          </a:p>
          <a:p>
            <a:r>
              <a:rPr lang="en-US" dirty="0"/>
              <a:t>Best-Practice Recommendations</a:t>
            </a:r>
          </a:p>
        </p:txBody>
      </p:sp>
    </p:spTree>
    <p:extLst>
      <p:ext uri="{BB962C8B-B14F-4D97-AF65-F5344CB8AC3E}">
        <p14:creationId xmlns:p14="http://schemas.microsoft.com/office/powerpoint/2010/main" val="2575297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580" y="533400"/>
            <a:ext cx="9616440" cy="1295400"/>
          </a:xfrm>
        </p:spPr>
        <p:txBody>
          <a:bodyPr>
            <a:noAutofit/>
          </a:bodyPr>
          <a:lstStyle/>
          <a:p>
            <a:r>
              <a:rPr lang="en-US" sz="3200" dirty="0"/>
              <a:t>Hospital Falls:  D. Oliver, et al. Falls and fall-related injuries in hospitals. (2010, Nov). </a:t>
            </a:r>
            <a:r>
              <a:rPr lang="en-US" sz="3200" i="1" dirty="0"/>
              <a:t>Clinics in Geriatric Medicine</a:t>
            </a:r>
            <a:r>
              <a:rPr lang="en-US" sz="3200" dirty="0"/>
              <a:t>.</a:t>
            </a:r>
          </a:p>
        </p:txBody>
      </p:sp>
      <p:sp>
        <p:nvSpPr>
          <p:cNvPr id="3" name="Content Placeholder 2"/>
          <p:cNvSpPr>
            <a:spLocks noGrp="1"/>
          </p:cNvSpPr>
          <p:nvPr>
            <p:ph idx="1"/>
          </p:nvPr>
        </p:nvSpPr>
        <p:spPr>
          <a:xfrm>
            <a:off x="1455420" y="2133600"/>
            <a:ext cx="9982200" cy="4320540"/>
          </a:xfrm>
        </p:spPr>
        <p:txBody>
          <a:bodyPr>
            <a:noAutofit/>
          </a:bodyPr>
          <a:lstStyle/>
          <a:p>
            <a:r>
              <a:rPr lang="en-US" sz="2800" dirty="0"/>
              <a:t>30% to 51% of falls result with some injury</a:t>
            </a:r>
          </a:p>
          <a:p>
            <a:r>
              <a:rPr lang="en-US" sz="2800" dirty="0"/>
              <a:t>80% - 90% are unwitnessed</a:t>
            </a:r>
          </a:p>
          <a:p>
            <a:r>
              <a:rPr lang="en-US" sz="2800" dirty="0"/>
              <a:t>50%-70% occur from bed, bedside chair </a:t>
            </a:r>
            <a:r>
              <a:rPr lang="en-US" sz="2800" dirty="0">
                <a:solidFill>
                  <a:srgbClr val="FF0000"/>
                </a:solidFill>
              </a:rPr>
              <a:t>(suboptimal height) </a:t>
            </a:r>
            <a:r>
              <a:rPr lang="en-US" sz="2800" dirty="0"/>
              <a:t>or transferring between the two; whereas in mental health units, falls occur while walking</a:t>
            </a:r>
          </a:p>
          <a:p>
            <a:r>
              <a:rPr lang="en-US" sz="2800" dirty="0"/>
              <a:t>Risk Factors:  Recent fall, muscle weakness, behavioral disturbance, agitation, confusion, urinary incontinence and frequency; prescription of “culprit drugs”; postural hypotension or syncope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BA363-2F1E-4FE7-AA5B-DD02501739BA}" type="slidenum">
              <a:rPr kumimoji="0" lang="en-US" sz="1400" b="0" i="0" u="none" strike="noStrike" kern="1200" cap="none" spc="0" normalizeH="0" baseline="0" noProof="0" smtClean="0">
                <a:ln>
                  <a:noFill/>
                </a:ln>
                <a:solidFill>
                  <a:srgbClr val="000000"/>
                </a:solidFill>
                <a:effectLst/>
                <a:uLnTx/>
                <a:uFillTx/>
                <a:latin typeface="Tahoma"/>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a:ln>
                <a:noFill/>
              </a:ln>
              <a:solidFill>
                <a:srgbClr val="000000"/>
              </a:solidFill>
              <a:effectLst/>
              <a:uLnTx/>
              <a:uFillTx/>
              <a:latin typeface="Tahoma"/>
              <a:ea typeface="ＭＳ Ｐゴシック"/>
              <a:cs typeface="+mn-cs"/>
            </a:endParaRPr>
          </a:p>
        </p:txBody>
      </p:sp>
    </p:spTree>
    <p:extLst>
      <p:ext uri="{BB962C8B-B14F-4D97-AF65-F5344CB8AC3E}">
        <p14:creationId xmlns:p14="http://schemas.microsoft.com/office/powerpoint/2010/main" val="1709973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dirty="0"/>
              <a:t>Most effective, fall prevention interventions should be targeted at both point of care and strategic levels</a:t>
            </a:r>
          </a:p>
        </p:txBody>
      </p:sp>
      <p:sp>
        <p:nvSpPr>
          <p:cNvPr id="3" name="Content Placeholder 2"/>
          <p:cNvSpPr>
            <a:spLocks noGrp="1"/>
          </p:cNvSpPr>
          <p:nvPr>
            <p:ph idx="1"/>
          </p:nvPr>
        </p:nvSpPr>
        <p:spPr/>
        <p:txBody>
          <a:bodyPr>
            <a:normAutofit fontScale="92500" lnSpcReduction="10000"/>
          </a:bodyPr>
          <a:lstStyle/>
          <a:p>
            <a:r>
              <a:rPr lang="en-US" dirty="0"/>
              <a:t>Best Practice Approach in Hospitals:</a:t>
            </a:r>
          </a:p>
          <a:p>
            <a:pPr lvl="1"/>
            <a:r>
              <a:rPr lang="en-US" dirty="0"/>
              <a:t>Implementation of safer environment of care for the whole patient cohort (flooring, lighting, observation, threats to mobilizing, signposting, personal aids and possessions, furniture, footwear)</a:t>
            </a:r>
          </a:p>
          <a:p>
            <a:pPr lvl="1"/>
            <a:r>
              <a:rPr lang="en-US" dirty="0">
                <a:solidFill>
                  <a:srgbClr val="0000FF"/>
                </a:solidFill>
              </a:rPr>
              <a:t>Identification of specific modifiable fall risk factors</a:t>
            </a:r>
          </a:p>
          <a:p>
            <a:pPr lvl="1"/>
            <a:r>
              <a:rPr lang="en-US" dirty="0">
                <a:solidFill>
                  <a:srgbClr val="0000FF"/>
                </a:solidFill>
              </a:rPr>
              <a:t>Implementation of interventions targeting those risk factors so as to prevent falls</a:t>
            </a:r>
          </a:p>
          <a:p>
            <a:pPr lvl="1"/>
            <a:r>
              <a:rPr lang="en-US" dirty="0">
                <a:solidFill>
                  <a:srgbClr val="FF0000"/>
                </a:solidFill>
              </a:rPr>
              <a:t>Interventions to reduce risk of injury to those people who do fall </a:t>
            </a:r>
          </a:p>
          <a:p>
            <a:pPr lvl="1">
              <a:buNone/>
            </a:pPr>
            <a:r>
              <a:rPr lang="en-US" dirty="0"/>
              <a:t>				(Oliver, et al., 2010,  p. 685)</a:t>
            </a:r>
          </a:p>
        </p:txBody>
      </p:sp>
      <p:sp>
        <p:nvSpPr>
          <p:cNvPr id="4" name="Slide Number Placeholder 3"/>
          <p:cNvSpPr>
            <a:spLocks noGrp="1"/>
          </p:cNvSpPr>
          <p:nvPr>
            <p:ph type="sldNum" sz="quarter" idx="12"/>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BA363-2F1E-4FE7-AA5B-DD02501739BA}" type="slidenum">
              <a:rPr kumimoji="0" lang="en-US" sz="1400" b="0" i="0" u="none" strike="noStrike" kern="1200" cap="none" spc="0" normalizeH="0" baseline="0" noProof="0" smtClean="0">
                <a:ln>
                  <a:noFill/>
                </a:ln>
                <a:solidFill>
                  <a:srgbClr val="000000"/>
                </a:solidFill>
                <a:effectLst/>
                <a:uLnTx/>
                <a:uFillTx/>
                <a:latin typeface="Tahoma"/>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srgbClr val="000000"/>
              </a:solidFill>
              <a:effectLst/>
              <a:uLnTx/>
              <a:uFillTx/>
              <a:latin typeface="Tahoma"/>
              <a:ea typeface="ＭＳ Ｐゴシック"/>
              <a:cs typeface="+mn-cs"/>
            </a:endParaRPr>
          </a:p>
        </p:txBody>
      </p:sp>
    </p:spTree>
    <p:extLst>
      <p:ext uri="{BB962C8B-B14F-4D97-AF65-F5344CB8AC3E}">
        <p14:creationId xmlns:p14="http://schemas.microsoft.com/office/powerpoint/2010/main" val="2097481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117C8-455B-5C43-B935-26D61F36665F}"/>
              </a:ext>
            </a:extLst>
          </p:cNvPr>
          <p:cNvSpPr>
            <a:spLocks noGrp="1"/>
          </p:cNvSpPr>
          <p:nvPr>
            <p:ph type="ctrTitle"/>
          </p:nvPr>
        </p:nvSpPr>
        <p:spPr>
          <a:xfrm>
            <a:off x="1320800" y="1828800"/>
            <a:ext cx="10363200" cy="1486722"/>
          </a:xfrm>
        </p:spPr>
        <p:txBody>
          <a:bodyPr/>
          <a:lstStyle/>
          <a:p>
            <a:r>
              <a:rPr lang="en-US" sz="3200" b="1" dirty="0"/>
              <a:t>Implementation of a safer environment of care for the whole patient cohort (reduce risk of accidental falls due to an unsafe environment).</a:t>
            </a:r>
            <a:endParaRPr lang="en-US" sz="2800" b="1" dirty="0"/>
          </a:p>
        </p:txBody>
      </p:sp>
    </p:spTree>
    <p:extLst>
      <p:ext uri="{BB962C8B-B14F-4D97-AF65-F5344CB8AC3E}">
        <p14:creationId xmlns:p14="http://schemas.microsoft.com/office/powerpoint/2010/main" val="1810298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4160F-05C7-498D-8A7D-3A5D885F1E80}"/>
              </a:ext>
            </a:extLst>
          </p:cNvPr>
          <p:cNvSpPr>
            <a:spLocks noGrp="1"/>
          </p:cNvSpPr>
          <p:nvPr>
            <p:ph type="title"/>
          </p:nvPr>
        </p:nvSpPr>
        <p:spPr>
          <a:xfrm>
            <a:off x="1422400" y="594799"/>
            <a:ext cx="9347200" cy="884238"/>
          </a:xfrm>
        </p:spPr>
        <p:txBody>
          <a:bodyPr/>
          <a:lstStyle/>
          <a:p>
            <a:r>
              <a:rPr lang="en-US" dirty="0"/>
              <a:t>State of the State</a:t>
            </a:r>
          </a:p>
        </p:txBody>
      </p:sp>
      <p:pic>
        <p:nvPicPr>
          <p:cNvPr id="3" name="Picture 10">
            <a:extLst>
              <a:ext uri="{FF2B5EF4-FFF2-40B4-BE49-F238E27FC236}">
                <a16:creationId xmlns:a16="http://schemas.microsoft.com/office/drawing/2014/main" id="{090FF02B-2BB0-4E16-99DE-7CF8999E7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53" y="6126164"/>
            <a:ext cx="2605268" cy="6495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aphicFrame>
        <p:nvGraphicFramePr>
          <p:cNvPr id="4" name="Table 3">
            <a:extLst>
              <a:ext uri="{FF2B5EF4-FFF2-40B4-BE49-F238E27FC236}">
                <a16:creationId xmlns:a16="http://schemas.microsoft.com/office/drawing/2014/main" id="{617288E6-FA81-407B-8844-B44E48523EAB}"/>
              </a:ext>
            </a:extLst>
          </p:cNvPr>
          <p:cNvGraphicFramePr>
            <a:graphicFrameLocks noGrp="1"/>
          </p:cNvGraphicFramePr>
          <p:nvPr>
            <p:extLst>
              <p:ext uri="{D42A27DB-BD31-4B8C-83A1-F6EECF244321}">
                <p14:modId xmlns:p14="http://schemas.microsoft.com/office/powerpoint/2010/main" val="2158650348"/>
              </p:ext>
            </p:extLst>
          </p:nvPr>
        </p:nvGraphicFramePr>
        <p:xfrm>
          <a:off x="2855878" y="1979670"/>
          <a:ext cx="6480244" cy="1895019"/>
        </p:xfrm>
        <a:graphic>
          <a:graphicData uri="http://schemas.openxmlformats.org/drawingml/2006/table">
            <a:tbl>
              <a:tblPr/>
              <a:tblGrid>
                <a:gridCol w="1376822">
                  <a:extLst>
                    <a:ext uri="{9D8B030D-6E8A-4147-A177-3AD203B41FA5}">
                      <a16:colId xmlns:a16="http://schemas.microsoft.com/office/drawing/2014/main" val="1910318204"/>
                    </a:ext>
                  </a:extLst>
                </a:gridCol>
                <a:gridCol w="1578757">
                  <a:extLst>
                    <a:ext uri="{9D8B030D-6E8A-4147-A177-3AD203B41FA5}">
                      <a16:colId xmlns:a16="http://schemas.microsoft.com/office/drawing/2014/main" val="2188265221"/>
                    </a:ext>
                  </a:extLst>
                </a:gridCol>
                <a:gridCol w="1890836">
                  <a:extLst>
                    <a:ext uri="{9D8B030D-6E8A-4147-A177-3AD203B41FA5}">
                      <a16:colId xmlns:a16="http://schemas.microsoft.com/office/drawing/2014/main" val="2419129558"/>
                    </a:ext>
                  </a:extLst>
                </a:gridCol>
                <a:gridCol w="1633829">
                  <a:extLst>
                    <a:ext uri="{9D8B030D-6E8A-4147-A177-3AD203B41FA5}">
                      <a16:colId xmlns:a16="http://schemas.microsoft.com/office/drawing/2014/main" val="4027037468"/>
                    </a:ext>
                  </a:extLst>
                </a:gridCol>
              </a:tblGrid>
              <a:tr h="665817">
                <a:tc>
                  <a:txBody>
                    <a:bodyPr/>
                    <a:lstStyle/>
                    <a:p>
                      <a:pPr algn="ctr" fontAlgn="ctr"/>
                      <a:r>
                        <a:rPr lang="en-US" sz="1800" b="1" i="0" u="none" strike="noStrike">
                          <a:solidFill>
                            <a:srgbClr val="FFFFFF"/>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sz="1800" b="1" i="0" u="none" strike="noStrike">
                          <a:solidFill>
                            <a:srgbClr val="FFFFFF"/>
                          </a:solidFill>
                          <a:effectLst/>
                          <a:latin typeface="Calibri" panose="020F0502020204030204" pitchFamily="34" charset="0"/>
                        </a:rPr>
                        <a:t>Baseline Rate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sz="1800" b="1" i="0" u="none" strike="noStrike">
                          <a:solidFill>
                            <a:srgbClr val="FFFFFF"/>
                          </a:solidFill>
                          <a:effectLst/>
                          <a:latin typeface="Calibri" panose="020F0502020204030204" pitchFamily="34" charset="0"/>
                        </a:rPr>
                        <a:t>Performance Rate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sz="1800" b="1" i="0" u="none" strike="noStrike">
                          <a:solidFill>
                            <a:srgbClr val="FFFFFF"/>
                          </a:solidFill>
                          <a:effectLst/>
                          <a:latin typeface="Calibri" panose="020F0502020204030204" pitchFamily="34" charset="0"/>
                        </a:rPr>
                        <a:t>Improvement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327250984"/>
                  </a:ext>
                </a:extLst>
              </a:tr>
              <a:tr h="614601">
                <a:tc>
                  <a:txBody>
                    <a:bodyPr/>
                    <a:lstStyle/>
                    <a:p>
                      <a:pPr algn="ctr" fontAlgn="ctr"/>
                      <a:r>
                        <a:rPr lang="en-US" sz="1600" b="0" i="0" u="none" strike="noStrike">
                          <a:solidFill>
                            <a:srgbClr val="000000"/>
                          </a:solidFill>
                          <a:effectLst/>
                          <a:latin typeface="Calibri" panose="020F0502020204030204" pitchFamily="34" charset="0"/>
                        </a:rPr>
                        <a:t>GLPP HIIN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0.511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0.509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0.37%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106247868"/>
                  </a:ext>
                </a:extLst>
              </a:tr>
              <a:tr h="614601">
                <a:tc>
                  <a:txBody>
                    <a:bodyPr/>
                    <a:lstStyle/>
                    <a:p>
                      <a:pPr algn="ctr" fontAlgn="ctr"/>
                      <a:r>
                        <a:rPr lang="en-US" sz="1600" b="0" i="0" u="none" strike="noStrike">
                          <a:solidFill>
                            <a:srgbClr val="000000"/>
                          </a:solidFill>
                          <a:effectLst/>
                          <a:latin typeface="Calibri" panose="020F0502020204030204" pitchFamily="34" charset="0"/>
                        </a:rPr>
                        <a:t>Wisconsin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0.644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0.580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9.94%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73413063"/>
                  </a:ext>
                </a:extLst>
              </a:tr>
            </a:tbl>
          </a:graphicData>
        </a:graphic>
      </p:graphicFrame>
      <p:sp>
        <p:nvSpPr>
          <p:cNvPr id="5" name="TextBox 4">
            <a:extLst>
              <a:ext uri="{FF2B5EF4-FFF2-40B4-BE49-F238E27FC236}">
                <a16:creationId xmlns:a16="http://schemas.microsoft.com/office/drawing/2014/main" id="{A443D9B8-8C87-49BF-8B1E-AE33AA0DE5B6}"/>
              </a:ext>
            </a:extLst>
          </p:cNvPr>
          <p:cNvSpPr txBox="1"/>
          <p:nvPr/>
        </p:nvSpPr>
        <p:spPr>
          <a:xfrm>
            <a:off x="3678430" y="1583724"/>
            <a:ext cx="4835137" cy="369332"/>
          </a:xfrm>
          <a:prstGeom prst="rect">
            <a:avLst/>
          </a:prstGeom>
          <a:noFill/>
        </p:spPr>
        <p:txBody>
          <a:bodyPr wrap="square" rtlCol="0">
            <a:spAutoFit/>
          </a:bodyPr>
          <a:lstStyle/>
          <a:p>
            <a:pPr algn="ctr"/>
            <a:r>
              <a:rPr lang="en-US" dirty="0"/>
              <a:t>Current 3 months</a:t>
            </a:r>
          </a:p>
        </p:txBody>
      </p:sp>
      <p:sp>
        <p:nvSpPr>
          <p:cNvPr id="6" name="TextBox 5">
            <a:extLst>
              <a:ext uri="{FF2B5EF4-FFF2-40B4-BE49-F238E27FC236}">
                <a16:creationId xmlns:a16="http://schemas.microsoft.com/office/drawing/2014/main" id="{DE5EBD59-1A21-42E0-AAF7-C044F5B5C3E1}"/>
              </a:ext>
            </a:extLst>
          </p:cNvPr>
          <p:cNvSpPr txBox="1"/>
          <p:nvPr/>
        </p:nvSpPr>
        <p:spPr>
          <a:xfrm>
            <a:off x="701695" y="4243080"/>
            <a:ext cx="10788605" cy="1200329"/>
          </a:xfrm>
          <a:prstGeom prst="rect">
            <a:avLst/>
          </a:prstGeom>
          <a:noFill/>
        </p:spPr>
        <p:txBody>
          <a:bodyPr wrap="square" numCol="2" rtlCol="0">
            <a:spAutoFit/>
          </a:bodyPr>
          <a:lstStyle/>
          <a:p>
            <a:pPr marL="285750" indent="-285750">
              <a:buFont typeface="Arial" panose="020B0604020202020204" pitchFamily="34" charset="0"/>
              <a:buChar char="•"/>
            </a:pPr>
            <a:r>
              <a:rPr lang="en-US" sz="2400" dirty="0"/>
              <a:t>Individual Hospital Touch-bases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Site-visits in Michigan and Wisconsin</a:t>
            </a:r>
          </a:p>
          <a:p>
            <a:pPr marL="285750" indent="-285750">
              <a:buFont typeface="Arial" panose="020B0604020202020204" pitchFamily="34" charset="0"/>
              <a:buChar char="•"/>
            </a:pPr>
            <a:r>
              <a:rPr lang="en-US" sz="2400" dirty="0"/>
              <a:t>Falls webinar for Critical Access Hospitals</a:t>
            </a:r>
          </a:p>
        </p:txBody>
      </p:sp>
      <p:pic>
        <p:nvPicPr>
          <p:cNvPr id="7" name="Picture 6">
            <a:extLst>
              <a:ext uri="{FF2B5EF4-FFF2-40B4-BE49-F238E27FC236}">
                <a16:creationId xmlns:a16="http://schemas.microsoft.com/office/drawing/2014/main" id="{FC44925D-AE24-43B2-9149-CEB45254E722}"/>
              </a:ext>
            </a:extLst>
          </p:cNvPr>
          <p:cNvPicPr>
            <a:picLocks noChangeAspect="1"/>
          </p:cNvPicPr>
          <p:nvPr/>
        </p:nvPicPr>
        <p:blipFill>
          <a:blip r:embed="rId3"/>
          <a:stretch>
            <a:fillRect/>
          </a:stretch>
        </p:blipFill>
        <p:spPr>
          <a:xfrm>
            <a:off x="7994123" y="5962498"/>
            <a:ext cx="2231329" cy="853514"/>
          </a:xfrm>
          <a:prstGeom prst="rect">
            <a:avLst/>
          </a:prstGeom>
        </p:spPr>
      </p:pic>
    </p:spTree>
    <p:extLst>
      <p:ext uri="{BB962C8B-B14F-4D97-AF65-F5344CB8AC3E}">
        <p14:creationId xmlns:p14="http://schemas.microsoft.com/office/powerpoint/2010/main" val="227432984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46EA0-B056-8646-AEA2-EA968D4EF794}"/>
              </a:ext>
            </a:extLst>
          </p:cNvPr>
          <p:cNvSpPr>
            <a:spLocks noGrp="1"/>
          </p:cNvSpPr>
          <p:nvPr>
            <p:ph type="title"/>
          </p:nvPr>
        </p:nvSpPr>
        <p:spPr>
          <a:xfrm>
            <a:off x="1549401" y="640080"/>
            <a:ext cx="10390716" cy="1164336"/>
          </a:xfrm>
        </p:spPr>
        <p:txBody>
          <a:bodyPr/>
          <a:lstStyle/>
          <a:p>
            <a:r>
              <a:rPr lang="en-US" sz="2400" b="1" dirty="0"/>
              <a:t>1. Implementation of a safer environment of care for the whole patient cohort (reduce risk of accidental falls due to an unsafe environment).</a:t>
            </a:r>
            <a:endParaRPr lang="en-US" dirty="0"/>
          </a:p>
        </p:txBody>
      </p:sp>
      <p:sp>
        <p:nvSpPr>
          <p:cNvPr id="3" name="Content Placeholder 2">
            <a:extLst>
              <a:ext uri="{FF2B5EF4-FFF2-40B4-BE49-F238E27FC236}">
                <a16:creationId xmlns:a16="http://schemas.microsoft.com/office/drawing/2014/main" id="{7C80AC21-297E-7A40-BF76-0D0A90C2B68F}"/>
              </a:ext>
            </a:extLst>
          </p:cNvPr>
          <p:cNvSpPr>
            <a:spLocks noGrp="1"/>
          </p:cNvSpPr>
          <p:nvPr>
            <p:ph idx="1"/>
          </p:nvPr>
        </p:nvSpPr>
        <p:spPr/>
        <p:txBody>
          <a:bodyPr/>
          <a:lstStyle/>
          <a:p>
            <a:r>
              <a:rPr lang="en-US" dirty="0"/>
              <a:t>Bed Rooms</a:t>
            </a:r>
          </a:p>
          <a:p>
            <a:pPr lvl="1"/>
            <a:r>
              <a:rPr lang="en-US" sz="2400" dirty="0"/>
              <a:t>Beds (Bed Height)</a:t>
            </a:r>
          </a:p>
          <a:p>
            <a:pPr lvl="1"/>
            <a:r>
              <a:rPr lang="en-US" sz="2400" dirty="0"/>
              <a:t>Chairs</a:t>
            </a:r>
          </a:p>
          <a:p>
            <a:pPr lvl="1"/>
            <a:r>
              <a:rPr lang="en-US" sz="2400" dirty="0"/>
              <a:t>Bedside Stands</a:t>
            </a:r>
          </a:p>
          <a:p>
            <a:r>
              <a:rPr lang="en-US" dirty="0"/>
              <a:t>Bathrooms</a:t>
            </a:r>
          </a:p>
          <a:p>
            <a:pPr lvl="1"/>
            <a:r>
              <a:rPr lang="en-US" sz="2400" dirty="0"/>
              <a:t>Injury Risks – Metal, Sharp Edges</a:t>
            </a:r>
          </a:p>
          <a:p>
            <a:pPr lvl="1"/>
            <a:r>
              <a:rPr lang="en-US" sz="2400" dirty="0"/>
              <a:t>Toilet Height</a:t>
            </a:r>
          </a:p>
          <a:p>
            <a:pPr lvl="1"/>
            <a:r>
              <a:rPr lang="en-US" sz="2400" dirty="0"/>
              <a:t>Grab Bars</a:t>
            </a:r>
          </a:p>
          <a:p>
            <a:pPr lvl="1"/>
            <a:r>
              <a:rPr lang="en-US" sz="2400" dirty="0"/>
              <a:t>Access</a:t>
            </a:r>
          </a:p>
        </p:txBody>
      </p:sp>
    </p:spTree>
    <p:extLst>
      <p:ext uri="{BB962C8B-B14F-4D97-AF65-F5344CB8AC3E}">
        <p14:creationId xmlns:p14="http://schemas.microsoft.com/office/powerpoint/2010/main" val="448842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28A2-065E-1C4F-8E5F-0E05709402BC}"/>
              </a:ext>
            </a:extLst>
          </p:cNvPr>
          <p:cNvSpPr>
            <a:spLocks noGrp="1"/>
          </p:cNvSpPr>
          <p:nvPr>
            <p:ph type="title"/>
          </p:nvPr>
        </p:nvSpPr>
        <p:spPr/>
        <p:txBody>
          <a:bodyPr/>
          <a:lstStyle/>
          <a:p>
            <a:r>
              <a:rPr lang="en-US" dirty="0"/>
              <a:t>Safe Exit Side </a:t>
            </a:r>
          </a:p>
        </p:txBody>
      </p:sp>
      <p:sp>
        <p:nvSpPr>
          <p:cNvPr id="3" name="Content Placeholder 2">
            <a:extLst>
              <a:ext uri="{FF2B5EF4-FFF2-40B4-BE49-F238E27FC236}">
                <a16:creationId xmlns:a16="http://schemas.microsoft.com/office/drawing/2014/main" id="{EE621F42-45AF-B145-AB48-8F80182D4AE9}"/>
              </a:ext>
            </a:extLst>
          </p:cNvPr>
          <p:cNvSpPr>
            <a:spLocks noGrp="1"/>
          </p:cNvSpPr>
          <p:nvPr>
            <p:ph idx="1"/>
          </p:nvPr>
        </p:nvSpPr>
        <p:spPr/>
        <p:txBody>
          <a:bodyPr/>
          <a:lstStyle/>
          <a:p>
            <a:r>
              <a:rPr lang="en-US" dirty="0"/>
              <a:t>SIKANA, a non-profit organization whose aim is to equip people with practical skills through free education video programs, in partnership with the SIEL Blue Group Association, also a non profit organization, developed over 50 free exercise videos to improve the health of older and adults living with chronic diseases. </a:t>
            </a:r>
            <a:r>
              <a:rPr lang="en-US" u="sng" dirty="0">
                <a:hlinkClick r:id="rId2"/>
              </a:rPr>
              <a:t>https://www.sikana.tv/en/sport/50-gym-exercises-for-seniors#chapter-5_</a:t>
            </a:r>
            <a:endParaRPr lang="en-US" dirty="0"/>
          </a:p>
        </p:txBody>
      </p:sp>
    </p:spTree>
    <p:extLst>
      <p:ext uri="{BB962C8B-B14F-4D97-AF65-F5344CB8AC3E}">
        <p14:creationId xmlns:p14="http://schemas.microsoft.com/office/powerpoint/2010/main" val="3303761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6F057-040A-9B40-BE6E-674D0129D2B6}"/>
              </a:ext>
            </a:extLst>
          </p:cNvPr>
          <p:cNvSpPr>
            <a:spLocks noGrp="1"/>
          </p:cNvSpPr>
          <p:nvPr>
            <p:ph type="title"/>
          </p:nvPr>
        </p:nvSpPr>
        <p:spPr/>
        <p:txBody>
          <a:bodyPr/>
          <a:lstStyle/>
          <a:p>
            <a:r>
              <a:rPr lang="en-US" dirty="0"/>
              <a:t>Getting Out of Bed Safely</a:t>
            </a:r>
          </a:p>
        </p:txBody>
      </p:sp>
      <p:sp>
        <p:nvSpPr>
          <p:cNvPr id="3" name="Content Placeholder 2">
            <a:extLst>
              <a:ext uri="{FF2B5EF4-FFF2-40B4-BE49-F238E27FC236}">
                <a16:creationId xmlns:a16="http://schemas.microsoft.com/office/drawing/2014/main" id="{FA818CD0-BE7A-794B-A8F9-7F24AC977980}"/>
              </a:ext>
            </a:extLst>
          </p:cNvPr>
          <p:cNvSpPr>
            <a:spLocks noGrp="1"/>
          </p:cNvSpPr>
          <p:nvPr>
            <p:ph idx="1"/>
          </p:nvPr>
        </p:nvSpPr>
        <p:spPr>
          <a:xfrm>
            <a:off x="1302597" y="1760538"/>
            <a:ext cx="10363200" cy="4114800"/>
          </a:xfrm>
        </p:spPr>
        <p:txBody>
          <a:bodyPr/>
          <a:lstStyle/>
          <a:p>
            <a:r>
              <a:rPr lang="en-US" dirty="0"/>
              <a:t>The exercise program is organized in 7 chapters.  Chapter 5 has exercises to improve balance. Two videos are specific to safe transfers in and out of bed.</a:t>
            </a:r>
          </a:p>
          <a:p>
            <a:r>
              <a:rPr lang="en-US" dirty="0"/>
              <a:t>The first video, Good Everyday Habits: Getting Out of Bed, guides older adults in step-by-step body mechanics to get into bed safely with special focus on reducing risk of falls:  </a:t>
            </a:r>
            <a:r>
              <a:rPr lang="en-US" u="sng" dirty="0">
                <a:hlinkClick r:id="rId2"/>
              </a:rPr>
              <a:t>https://www.sikana.tv/en/sport/50-gym-exercises-for-seniors/how-to-get-out-of-bed</a:t>
            </a:r>
            <a:endParaRPr lang="en-US" dirty="0"/>
          </a:p>
          <a:p>
            <a:endParaRPr lang="en-US" dirty="0"/>
          </a:p>
        </p:txBody>
      </p:sp>
    </p:spTree>
    <p:extLst>
      <p:ext uri="{BB962C8B-B14F-4D97-AF65-F5344CB8AC3E}">
        <p14:creationId xmlns:p14="http://schemas.microsoft.com/office/powerpoint/2010/main" val="4068422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C508F-5AC0-4B43-AE76-16EF30937875}"/>
              </a:ext>
            </a:extLst>
          </p:cNvPr>
          <p:cNvSpPr>
            <a:spLocks noGrp="1"/>
          </p:cNvSpPr>
          <p:nvPr>
            <p:ph type="title"/>
          </p:nvPr>
        </p:nvSpPr>
        <p:spPr/>
        <p:txBody>
          <a:bodyPr/>
          <a:lstStyle/>
          <a:p>
            <a:r>
              <a:rPr lang="en-US" dirty="0"/>
              <a:t>My Bathroom</a:t>
            </a:r>
          </a:p>
        </p:txBody>
      </p:sp>
      <p:pic>
        <p:nvPicPr>
          <p:cNvPr id="4" name="Content Placeholder 3">
            <a:extLst>
              <a:ext uri="{FF2B5EF4-FFF2-40B4-BE49-F238E27FC236}">
                <a16:creationId xmlns:a16="http://schemas.microsoft.com/office/drawing/2014/main" id="{9F234984-45E8-D440-8DA3-CAE76B53D182}"/>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3728" y="1760538"/>
            <a:ext cx="7790688" cy="4884102"/>
          </a:xfrm>
          <a:prstGeom prst="rect">
            <a:avLst/>
          </a:prstGeom>
          <a:noFill/>
          <a:ln>
            <a:noFill/>
          </a:ln>
        </p:spPr>
      </p:pic>
    </p:spTree>
    <p:extLst>
      <p:ext uri="{BB962C8B-B14F-4D97-AF65-F5344CB8AC3E}">
        <p14:creationId xmlns:p14="http://schemas.microsoft.com/office/powerpoint/2010/main" val="3467986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2B65-2740-3949-A1F9-FCF6EA38C026}"/>
              </a:ext>
            </a:extLst>
          </p:cNvPr>
          <p:cNvSpPr>
            <a:spLocks noGrp="1"/>
          </p:cNvSpPr>
          <p:nvPr>
            <p:ph type="title"/>
          </p:nvPr>
        </p:nvSpPr>
        <p:spPr>
          <a:xfrm>
            <a:off x="1549401" y="559094"/>
            <a:ext cx="10390716" cy="1297173"/>
          </a:xfrm>
        </p:spPr>
        <p:txBody>
          <a:bodyPr/>
          <a:lstStyle/>
          <a:p>
            <a:r>
              <a:rPr lang="en-US" sz="2800" b="1" dirty="0"/>
              <a:t>2. Identification of specific modifiable fall and injury risk factors (reduce risk of anticipated physiological falls).</a:t>
            </a:r>
            <a:endParaRPr lang="en-US" dirty="0"/>
          </a:p>
        </p:txBody>
      </p:sp>
      <p:sp>
        <p:nvSpPr>
          <p:cNvPr id="3" name="Content Placeholder 2">
            <a:extLst>
              <a:ext uri="{FF2B5EF4-FFF2-40B4-BE49-F238E27FC236}">
                <a16:creationId xmlns:a16="http://schemas.microsoft.com/office/drawing/2014/main" id="{383A541D-4FE2-2742-B330-13F9EABBE3D3}"/>
              </a:ext>
            </a:extLst>
          </p:cNvPr>
          <p:cNvSpPr>
            <a:spLocks noGrp="1"/>
          </p:cNvSpPr>
          <p:nvPr>
            <p:ph idx="1"/>
          </p:nvPr>
        </p:nvSpPr>
        <p:spPr/>
        <p:txBody>
          <a:bodyPr/>
          <a:lstStyle/>
          <a:p>
            <a:r>
              <a:rPr lang="en-US" i="1" dirty="0"/>
              <a:t>Multifactorial Fall Risk Assessment</a:t>
            </a:r>
            <a:r>
              <a:rPr lang="en-US" dirty="0"/>
              <a:t>.</a:t>
            </a:r>
          </a:p>
          <a:p>
            <a:pPr lvl="1"/>
            <a:r>
              <a:rPr lang="en-US" dirty="0"/>
              <a:t>Orthostasis</a:t>
            </a:r>
          </a:p>
          <a:p>
            <a:pPr lvl="1"/>
            <a:r>
              <a:rPr lang="en-US" dirty="0"/>
              <a:t>LE Peripheral Neuropathy</a:t>
            </a:r>
          </a:p>
          <a:p>
            <a:pPr lvl="1"/>
            <a:r>
              <a:rPr lang="en-US" dirty="0"/>
              <a:t>Medications</a:t>
            </a:r>
          </a:p>
          <a:p>
            <a:r>
              <a:rPr lang="en-US" i="1" dirty="0"/>
              <a:t>Progressive Mobilization</a:t>
            </a:r>
            <a:r>
              <a:rPr lang="en-US" dirty="0"/>
              <a:t>.</a:t>
            </a:r>
          </a:p>
          <a:p>
            <a:pPr lvl="1"/>
            <a:r>
              <a:rPr lang="en-US" dirty="0"/>
              <a:t>Shoes</a:t>
            </a:r>
          </a:p>
          <a:p>
            <a:pPr lvl="1"/>
            <a:r>
              <a:rPr lang="en-US" dirty="0"/>
              <a:t>Mobility Aides</a:t>
            </a:r>
          </a:p>
        </p:txBody>
      </p:sp>
    </p:spTree>
    <p:extLst>
      <p:ext uri="{BB962C8B-B14F-4D97-AF65-F5344CB8AC3E}">
        <p14:creationId xmlns:p14="http://schemas.microsoft.com/office/powerpoint/2010/main" val="1012657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FA7A7-C61A-3546-BDA1-D815D2A6D3FA}"/>
              </a:ext>
            </a:extLst>
          </p:cNvPr>
          <p:cNvSpPr>
            <a:spLocks noGrp="1"/>
          </p:cNvSpPr>
          <p:nvPr>
            <p:ph type="title"/>
          </p:nvPr>
        </p:nvSpPr>
        <p:spPr>
          <a:xfrm>
            <a:off x="1576917" y="487679"/>
            <a:ext cx="10390716" cy="1320303"/>
          </a:xfrm>
        </p:spPr>
        <p:txBody>
          <a:bodyPr/>
          <a:lstStyle/>
          <a:p>
            <a:pPr marL="0" marR="0">
              <a:spcBef>
                <a:spcPts val="0"/>
              </a:spcBef>
              <a:spcAft>
                <a:spcPts val="0"/>
              </a:spcAft>
            </a:pPr>
            <a:r>
              <a:rPr lang="en-US" sz="2800" b="1" dirty="0">
                <a:ea typeface="MS Mincho" panose="02020609040205080304" pitchFamily="49" charset="-128"/>
                <a:cs typeface="Times New Roman" panose="02020603050405020304" pitchFamily="18" charset="0"/>
              </a:rPr>
              <a:t>3. Implementation of interventions targeting those modifiable fall risk factors so as to prevent falls (reduce risk of anticipated physiological falls).</a:t>
            </a:r>
            <a:endParaRPr lang="en-US" dirty="0"/>
          </a:p>
        </p:txBody>
      </p:sp>
      <p:sp>
        <p:nvSpPr>
          <p:cNvPr id="3" name="Content Placeholder 2">
            <a:extLst>
              <a:ext uri="{FF2B5EF4-FFF2-40B4-BE49-F238E27FC236}">
                <a16:creationId xmlns:a16="http://schemas.microsoft.com/office/drawing/2014/main" id="{F4024A13-2108-2844-B417-1C5386DFB239}"/>
              </a:ext>
            </a:extLst>
          </p:cNvPr>
          <p:cNvSpPr>
            <a:spLocks noGrp="1"/>
          </p:cNvSpPr>
          <p:nvPr>
            <p:ph idx="1"/>
          </p:nvPr>
        </p:nvSpPr>
        <p:spPr/>
        <p:txBody>
          <a:bodyPr/>
          <a:lstStyle/>
          <a:p>
            <a:r>
              <a:rPr lang="en-US" i="1" u="sng" dirty="0"/>
              <a:t>Use of Clinical Judgment</a:t>
            </a:r>
            <a:r>
              <a:rPr lang="en-US" u="sng" dirty="0"/>
              <a:t>.</a:t>
            </a:r>
          </a:p>
          <a:p>
            <a:r>
              <a:rPr lang="en-US" dirty="0"/>
              <a:t>identify individual specific fall risk factors, </a:t>
            </a:r>
          </a:p>
          <a:p>
            <a:r>
              <a:rPr lang="en-US" dirty="0"/>
              <a:t>develop intra and interdisciplinary handoff, and</a:t>
            </a:r>
          </a:p>
          <a:p>
            <a:r>
              <a:rPr lang="en-US" dirty="0"/>
              <a:t>communication systems that communicate patients’ fall and injury fall risk factors, changes in risks and clinical interventions.</a:t>
            </a:r>
          </a:p>
        </p:txBody>
      </p:sp>
    </p:spTree>
    <p:extLst>
      <p:ext uri="{BB962C8B-B14F-4D97-AF65-F5344CB8AC3E}">
        <p14:creationId xmlns:p14="http://schemas.microsoft.com/office/powerpoint/2010/main" val="3792944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EEFA4-A099-664C-B742-476E53BA0817}"/>
              </a:ext>
            </a:extLst>
          </p:cNvPr>
          <p:cNvSpPr>
            <a:spLocks noGrp="1"/>
          </p:cNvSpPr>
          <p:nvPr>
            <p:ph type="title"/>
          </p:nvPr>
        </p:nvSpPr>
        <p:spPr>
          <a:xfrm>
            <a:off x="1413310" y="861060"/>
            <a:ext cx="10526807" cy="897814"/>
          </a:xfrm>
        </p:spPr>
        <p:txBody>
          <a:bodyPr/>
          <a:lstStyle/>
          <a:p>
            <a:r>
              <a:rPr lang="en-US" sz="2800" b="1" dirty="0"/>
              <a:t>4. Interventions to reduce the risk of injury to </a:t>
            </a:r>
            <a:br>
              <a:rPr lang="en-US" sz="2800" b="1" dirty="0"/>
            </a:br>
            <a:r>
              <a:rPr lang="en-US" sz="2800" b="1" dirty="0"/>
              <a:t>those patients who do fall.</a:t>
            </a:r>
          </a:p>
        </p:txBody>
      </p:sp>
      <p:sp>
        <p:nvSpPr>
          <p:cNvPr id="3" name="Content Placeholder 2">
            <a:extLst>
              <a:ext uri="{FF2B5EF4-FFF2-40B4-BE49-F238E27FC236}">
                <a16:creationId xmlns:a16="http://schemas.microsoft.com/office/drawing/2014/main" id="{22B7C18F-AFDB-3F48-95AC-00D39EBFBA7C}"/>
              </a:ext>
            </a:extLst>
          </p:cNvPr>
          <p:cNvSpPr>
            <a:spLocks noGrp="1"/>
          </p:cNvSpPr>
          <p:nvPr>
            <p:ph idx="1"/>
          </p:nvPr>
        </p:nvSpPr>
        <p:spPr/>
        <p:txBody>
          <a:bodyPr/>
          <a:lstStyle/>
          <a:p>
            <a:r>
              <a:rPr lang="en-US" sz="3600" dirty="0"/>
              <a:t>Injury Risk Assessment</a:t>
            </a:r>
          </a:p>
          <a:p>
            <a:r>
              <a:rPr lang="en-US" sz="3600" dirty="0"/>
              <a:t>Floor Mats</a:t>
            </a:r>
          </a:p>
          <a:p>
            <a:r>
              <a:rPr lang="en-US" sz="3600" dirty="0"/>
              <a:t>Hip Protectors</a:t>
            </a:r>
          </a:p>
        </p:txBody>
      </p:sp>
    </p:spTree>
    <p:extLst>
      <p:ext uri="{BB962C8B-B14F-4D97-AF65-F5344CB8AC3E}">
        <p14:creationId xmlns:p14="http://schemas.microsoft.com/office/powerpoint/2010/main" val="3800933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14191-5736-A74C-9A21-0EC77E49E186}"/>
              </a:ext>
            </a:extLst>
          </p:cNvPr>
          <p:cNvSpPr>
            <a:spLocks noGrp="1"/>
          </p:cNvSpPr>
          <p:nvPr>
            <p:ph type="title"/>
          </p:nvPr>
        </p:nvSpPr>
        <p:spPr/>
        <p:txBody>
          <a:bodyPr/>
          <a:lstStyle/>
          <a:p>
            <a:r>
              <a:rPr lang="en-US" dirty="0"/>
              <a:t>Falls Committee Redesign</a:t>
            </a:r>
          </a:p>
        </p:txBody>
      </p:sp>
      <p:sp>
        <p:nvSpPr>
          <p:cNvPr id="3" name="Content Placeholder 2">
            <a:extLst>
              <a:ext uri="{FF2B5EF4-FFF2-40B4-BE49-F238E27FC236}">
                <a16:creationId xmlns:a16="http://schemas.microsoft.com/office/drawing/2014/main" id="{2F56FC93-CA4C-0742-AFC7-51F4F180EE02}"/>
              </a:ext>
            </a:extLst>
          </p:cNvPr>
          <p:cNvSpPr>
            <a:spLocks noGrp="1"/>
          </p:cNvSpPr>
          <p:nvPr>
            <p:ph idx="1"/>
          </p:nvPr>
        </p:nvSpPr>
        <p:spPr>
          <a:xfrm>
            <a:off x="1211157" y="1827213"/>
            <a:ext cx="10363200" cy="4114800"/>
          </a:xfrm>
        </p:spPr>
        <p:txBody>
          <a:bodyPr/>
          <a:lstStyle/>
          <a:p>
            <a:r>
              <a:rPr lang="en-US" dirty="0"/>
              <a:t>Consider hospital-level committee - Membership, Creating the Invitation</a:t>
            </a:r>
          </a:p>
          <a:p>
            <a:r>
              <a:rPr lang="en-US" dirty="0"/>
              <a:t>Focus on goals, objectives, membership (that includes members to focus on injury reduction, such as facilities management, and engineering); use of organizational assessment</a:t>
            </a:r>
          </a:p>
          <a:p>
            <a:r>
              <a:rPr lang="en-US" dirty="0"/>
              <a:t>Strategic planning</a:t>
            </a:r>
          </a:p>
          <a:p>
            <a:r>
              <a:rPr lang="en-US" dirty="0"/>
              <a:t>Meeting Planning and Quarterly Agenda</a:t>
            </a:r>
          </a:p>
        </p:txBody>
      </p:sp>
    </p:spTree>
    <p:extLst>
      <p:ext uri="{BB962C8B-B14F-4D97-AF65-F5344CB8AC3E}">
        <p14:creationId xmlns:p14="http://schemas.microsoft.com/office/powerpoint/2010/main" val="2564540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1E0B-F98B-BF40-92FE-C2E4264C1558}"/>
              </a:ext>
            </a:extLst>
          </p:cNvPr>
          <p:cNvSpPr>
            <a:spLocks noGrp="1"/>
          </p:cNvSpPr>
          <p:nvPr>
            <p:ph type="title"/>
          </p:nvPr>
        </p:nvSpPr>
        <p:spPr/>
        <p:txBody>
          <a:bodyPr/>
          <a:lstStyle/>
          <a:p>
            <a:r>
              <a:rPr lang="en-US" dirty="0"/>
              <a:t>Patient Surveillance and Detection </a:t>
            </a:r>
          </a:p>
        </p:txBody>
      </p:sp>
      <p:sp>
        <p:nvSpPr>
          <p:cNvPr id="3" name="Content Placeholder 2">
            <a:extLst>
              <a:ext uri="{FF2B5EF4-FFF2-40B4-BE49-F238E27FC236}">
                <a16:creationId xmlns:a16="http://schemas.microsoft.com/office/drawing/2014/main" id="{DDC5D017-75A3-B34A-9315-3F4EB9B05607}"/>
              </a:ext>
            </a:extLst>
          </p:cNvPr>
          <p:cNvSpPr>
            <a:spLocks noGrp="1"/>
          </p:cNvSpPr>
          <p:nvPr>
            <p:ph idx="1"/>
          </p:nvPr>
        </p:nvSpPr>
        <p:spPr/>
        <p:txBody>
          <a:bodyPr/>
          <a:lstStyle/>
          <a:p>
            <a:r>
              <a:rPr lang="en-US" sz="3600" dirty="0"/>
              <a:t>Rounding</a:t>
            </a:r>
          </a:p>
          <a:p>
            <a:r>
              <a:rPr lang="en-US" sz="3600" dirty="0"/>
              <a:t>Sitter Usage</a:t>
            </a:r>
          </a:p>
          <a:p>
            <a:r>
              <a:rPr lang="en-US" sz="3600" dirty="0"/>
              <a:t>Virtual Surveillance</a:t>
            </a:r>
          </a:p>
        </p:txBody>
      </p:sp>
    </p:spTree>
    <p:extLst>
      <p:ext uri="{BB962C8B-B14F-4D97-AF65-F5344CB8AC3E}">
        <p14:creationId xmlns:p14="http://schemas.microsoft.com/office/powerpoint/2010/main" val="2339235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ACF8-03BC-B240-8113-6037A242B04D}"/>
              </a:ext>
            </a:extLst>
          </p:cNvPr>
          <p:cNvSpPr>
            <a:spLocks noGrp="1"/>
          </p:cNvSpPr>
          <p:nvPr>
            <p:ph type="title"/>
          </p:nvPr>
        </p:nvSpPr>
        <p:spPr/>
        <p:txBody>
          <a:bodyPr/>
          <a:lstStyle/>
          <a:p>
            <a:r>
              <a:rPr lang="en-US" dirty="0"/>
              <a:t>Patient Education/Engagement </a:t>
            </a:r>
          </a:p>
        </p:txBody>
      </p:sp>
      <p:sp>
        <p:nvSpPr>
          <p:cNvPr id="3" name="Content Placeholder 2">
            <a:extLst>
              <a:ext uri="{FF2B5EF4-FFF2-40B4-BE49-F238E27FC236}">
                <a16:creationId xmlns:a16="http://schemas.microsoft.com/office/drawing/2014/main" id="{1329CED1-2E76-304C-8823-9655873CF141}"/>
              </a:ext>
            </a:extLst>
          </p:cNvPr>
          <p:cNvSpPr>
            <a:spLocks noGrp="1"/>
          </p:cNvSpPr>
          <p:nvPr>
            <p:ph idx="1"/>
          </p:nvPr>
        </p:nvSpPr>
        <p:spPr>
          <a:xfrm>
            <a:off x="842682" y="2017713"/>
            <a:ext cx="11097435" cy="4114800"/>
          </a:xfrm>
        </p:spPr>
        <p:txBody>
          <a:bodyPr/>
          <a:lstStyle/>
          <a:p>
            <a:r>
              <a:rPr lang="en-US" dirty="0"/>
              <a:t>Materials and Resources</a:t>
            </a:r>
          </a:p>
          <a:p>
            <a:pPr lvl="1"/>
            <a:r>
              <a:rPr lang="en-US" dirty="0"/>
              <a:t>CDC STEADI program </a:t>
            </a:r>
          </a:p>
          <a:p>
            <a:pPr lvl="1"/>
            <a:r>
              <a:rPr lang="en-US" dirty="0"/>
              <a:t>CDC National Center for Injury Prevention and Control, National Council on Aging (NCOA) </a:t>
            </a:r>
          </a:p>
          <a:p>
            <a:pPr lvl="1"/>
            <a:r>
              <a:rPr lang="en-US" dirty="0"/>
              <a:t>VA National Falls Toolkit </a:t>
            </a:r>
          </a:p>
          <a:p>
            <a:pPr lvl="1"/>
            <a:r>
              <a:rPr lang="en-US" dirty="0"/>
              <a:t>ARHQ Falls Toolkit for Hospitals, and</a:t>
            </a:r>
          </a:p>
          <a:p>
            <a:pPr lvl="1"/>
            <a:r>
              <a:rPr lang="en-US" dirty="0"/>
              <a:t>VISN 8 Patient Safety Center of Inquiry.</a:t>
            </a:r>
          </a:p>
          <a:p>
            <a:r>
              <a:rPr lang="en-US" dirty="0"/>
              <a:t>Teach Back</a:t>
            </a:r>
          </a:p>
        </p:txBody>
      </p:sp>
    </p:spTree>
    <p:extLst>
      <p:ext uri="{BB962C8B-B14F-4D97-AF65-F5344CB8AC3E}">
        <p14:creationId xmlns:p14="http://schemas.microsoft.com/office/powerpoint/2010/main" val="2079293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544B-7E24-4390-B992-F141DF087D35}"/>
              </a:ext>
            </a:extLst>
          </p:cNvPr>
          <p:cNvSpPr>
            <a:spLocks noGrp="1"/>
          </p:cNvSpPr>
          <p:nvPr>
            <p:ph type="title"/>
          </p:nvPr>
        </p:nvSpPr>
        <p:spPr>
          <a:xfrm>
            <a:off x="1422400" y="588220"/>
            <a:ext cx="9347200" cy="884238"/>
          </a:xfrm>
        </p:spPr>
        <p:txBody>
          <a:bodyPr/>
          <a:lstStyle/>
          <a:p>
            <a:r>
              <a:rPr lang="en-US" b="1" dirty="0"/>
              <a:t>Presenter: Pat Quigley</a:t>
            </a:r>
          </a:p>
        </p:txBody>
      </p:sp>
      <p:sp>
        <p:nvSpPr>
          <p:cNvPr id="3" name="Content Placeholder 2">
            <a:extLst>
              <a:ext uri="{FF2B5EF4-FFF2-40B4-BE49-F238E27FC236}">
                <a16:creationId xmlns:a16="http://schemas.microsoft.com/office/drawing/2014/main" id="{4EC4C808-ED53-4957-A0EE-3B2105782B64}"/>
              </a:ext>
            </a:extLst>
          </p:cNvPr>
          <p:cNvSpPr>
            <a:spLocks noGrp="1"/>
          </p:cNvSpPr>
          <p:nvPr>
            <p:ph sz="half" idx="1"/>
          </p:nvPr>
        </p:nvSpPr>
        <p:spPr>
          <a:xfrm>
            <a:off x="711200" y="2111384"/>
            <a:ext cx="5384800" cy="2635231"/>
          </a:xfrm>
        </p:spPr>
        <p:txBody>
          <a:bodyPr/>
          <a:lstStyle/>
          <a:p>
            <a:pPr marL="0" indent="0" algn="ctr">
              <a:buNone/>
            </a:pPr>
            <a:r>
              <a:rPr lang="en-US" sz="2400" b="1" dirty="0"/>
              <a:t>Dr. Patricia Quigley, PhD, MPH, ARNP, CRRN, FAAN, FAANP, Nurse Consultant, is a retired Associate Director of the VISN 8 Patient Safety Research Center of Inquiry and is both a Clinical Nurse Specialist and a Nurse Practitioner in Rehabilitation.</a:t>
            </a:r>
          </a:p>
        </p:txBody>
      </p:sp>
      <p:pic>
        <p:nvPicPr>
          <p:cNvPr id="6146" name="Picture 2" descr="Pat Quigley, PhD, MPH, ARNP, CRRN, FAAN, FAANP">
            <a:extLst>
              <a:ext uri="{FF2B5EF4-FFF2-40B4-BE49-F238E27FC236}">
                <a16:creationId xmlns:a16="http://schemas.microsoft.com/office/drawing/2014/main" id="{DB05C486-F39C-47D7-91C0-2D7CC7EDB8E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38689" y="1576849"/>
            <a:ext cx="3710485" cy="37043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E2866E0-7C71-4AD6-B875-184B9822B7A5}"/>
              </a:ext>
            </a:extLst>
          </p:cNvPr>
          <p:cNvPicPr>
            <a:picLocks noChangeAspect="1"/>
          </p:cNvPicPr>
          <p:nvPr/>
        </p:nvPicPr>
        <p:blipFill>
          <a:blip r:embed="rId3"/>
          <a:stretch>
            <a:fillRect/>
          </a:stretch>
        </p:blipFill>
        <p:spPr>
          <a:xfrm>
            <a:off x="8017845" y="5922725"/>
            <a:ext cx="2231329" cy="853514"/>
          </a:xfrm>
          <a:prstGeom prst="rect">
            <a:avLst/>
          </a:prstGeom>
        </p:spPr>
      </p:pic>
    </p:spTree>
    <p:extLst>
      <p:ext uri="{BB962C8B-B14F-4D97-AF65-F5344CB8AC3E}">
        <p14:creationId xmlns:p14="http://schemas.microsoft.com/office/powerpoint/2010/main" val="75921552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99B7-B991-8146-B3A2-ADF3A9FC0627}"/>
              </a:ext>
            </a:extLst>
          </p:cNvPr>
          <p:cNvSpPr>
            <a:spLocks noGrp="1"/>
          </p:cNvSpPr>
          <p:nvPr>
            <p:ph type="title"/>
          </p:nvPr>
        </p:nvSpPr>
        <p:spPr/>
        <p:txBody>
          <a:bodyPr/>
          <a:lstStyle/>
          <a:p>
            <a:r>
              <a:rPr lang="en-US" dirty="0"/>
              <a:t>Program Evaluation</a:t>
            </a:r>
          </a:p>
        </p:txBody>
      </p:sp>
      <p:sp>
        <p:nvSpPr>
          <p:cNvPr id="3" name="Content Placeholder 2">
            <a:extLst>
              <a:ext uri="{FF2B5EF4-FFF2-40B4-BE49-F238E27FC236}">
                <a16:creationId xmlns:a16="http://schemas.microsoft.com/office/drawing/2014/main" id="{F2A49C19-F143-7E4D-AFD1-8C15F7F1F1D8}"/>
              </a:ext>
            </a:extLst>
          </p:cNvPr>
          <p:cNvSpPr>
            <a:spLocks noGrp="1"/>
          </p:cNvSpPr>
          <p:nvPr>
            <p:ph idx="1"/>
          </p:nvPr>
        </p:nvSpPr>
        <p:spPr/>
        <p:txBody>
          <a:bodyPr/>
          <a:lstStyle/>
          <a:p>
            <a:r>
              <a:rPr lang="en-US" dirty="0"/>
              <a:t>Post Fall Huddles</a:t>
            </a:r>
          </a:p>
          <a:p>
            <a:r>
              <a:rPr lang="en-US" dirty="0"/>
              <a:t>Data Collection and Analysis</a:t>
            </a:r>
          </a:p>
          <a:p>
            <a:pPr lvl="1"/>
            <a:r>
              <a:rPr lang="en-US" dirty="0"/>
              <a:t>accurate classification of fall rate by type of falls, </a:t>
            </a:r>
          </a:p>
          <a:p>
            <a:pPr lvl="1"/>
            <a:r>
              <a:rPr lang="en-US" dirty="0"/>
              <a:t>analysis of root causes of falls and injuries, </a:t>
            </a:r>
          </a:p>
          <a:p>
            <a:pPr lvl="1"/>
            <a:r>
              <a:rPr lang="en-US" dirty="0"/>
              <a:t>analysis of data by age groups of 75-84 and 85 and older due to higher risk of repeat falls and injury.</a:t>
            </a:r>
          </a:p>
          <a:p>
            <a:r>
              <a:rPr lang="en-US" dirty="0"/>
              <a:t>Teach Back Resources</a:t>
            </a:r>
          </a:p>
        </p:txBody>
      </p:sp>
    </p:spTree>
    <p:extLst>
      <p:ext uri="{BB962C8B-B14F-4D97-AF65-F5344CB8AC3E}">
        <p14:creationId xmlns:p14="http://schemas.microsoft.com/office/powerpoint/2010/main" val="4178362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3634B-6606-CA41-BFC0-9DCAF64BD11E}"/>
              </a:ext>
            </a:extLst>
          </p:cNvPr>
          <p:cNvSpPr>
            <a:spLocks noGrp="1"/>
          </p:cNvSpPr>
          <p:nvPr>
            <p:ph type="title"/>
          </p:nvPr>
        </p:nvSpPr>
        <p:spPr/>
        <p:txBody>
          <a:bodyPr/>
          <a:lstStyle/>
          <a:p>
            <a:r>
              <a:rPr lang="en-US" dirty="0"/>
              <a:t>AHRQ Health Literacy Strategies</a:t>
            </a:r>
          </a:p>
        </p:txBody>
      </p:sp>
      <p:sp>
        <p:nvSpPr>
          <p:cNvPr id="3" name="Content Placeholder 2">
            <a:extLst>
              <a:ext uri="{FF2B5EF4-FFF2-40B4-BE49-F238E27FC236}">
                <a16:creationId xmlns:a16="http://schemas.microsoft.com/office/drawing/2014/main" id="{1CBA2A8A-9DF9-5C4D-AFC6-A5FCC15D941B}"/>
              </a:ext>
            </a:extLst>
          </p:cNvPr>
          <p:cNvSpPr>
            <a:spLocks noGrp="1"/>
          </p:cNvSpPr>
          <p:nvPr>
            <p:ph idx="1"/>
          </p:nvPr>
        </p:nvSpPr>
        <p:spPr>
          <a:xfrm>
            <a:off x="1302597" y="1827213"/>
            <a:ext cx="10363200" cy="4114800"/>
          </a:xfrm>
        </p:spPr>
        <p:txBody>
          <a:bodyPr/>
          <a:lstStyle/>
          <a:p>
            <a:r>
              <a:rPr lang="en-US" dirty="0"/>
              <a:t>On 8/24/18,  AHRQ released Health Literacy Strategies in their new </a:t>
            </a:r>
            <a:r>
              <a:rPr lang="en-US" u="sng" dirty="0">
                <a:hlinkClick r:id="rId2"/>
              </a:rPr>
              <a:t>Primary Care Guide to Patient Family Engagement</a:t>
            </a:r>
            <a:r>
              <a:rPr lang="en-US" dirty="0"/>
              <a:t> </a:t>
            </a:r>
          </a:p>
          <a:p>
            <a:r>
              <a:rPr lang="en-US" dirty="0"/>
              <a:t>The interventions highlighted include: </a:t>
            </a:r>
          </a:p>
          <a:p>
            <a:pPr lvl="0"/>
            <a:r>
              <a:rPr lang="en-US" dirty="0"/>
              <a:t>Teach Back</a:t>
            </a:r>
          </a:p>
          <a:p>
            <a:pPr lvl="0"/>
            <a:r>
              <a:rPr lang="en-US" dirty="0"/>
              <a:t>Be Prepared to Be Engaged</a:t>
            </a:r>
          </a:p>
          <a:p>
            <a:pPr lvl="0"/>
            <a:r>
              <a:rPr lang="en-US" dirty="0"/>
              <a:t>Create a Safe Medication List Together </a:t>
            </a:r>
          </a:p>
          <a:p>
            <a:pPr lvl="0"/>
            <a:r>
              <a:rPr lang="en-US" dirty="0"/>
              <a:t>Warm Handoff Plus</a:t>
            </a:r>
          </a:p>
        </p:txBody>
      </p:sp>
    </p:spTree>
    <p:extLst>
      <p:ext uri="{BB962C8B-B14F-4D97-AF65-F5344CB8AC3E}">
        <p14:creationId xmlns:p14="http://schemas.microsoft.com/office/powerpoint/2010/main" val="2607704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D3E56-646C-3349-AD0B-43F63C434B3D}"/>
              </a:ext>
            </a:extLst>
          </p:cNvPr>
          <p:cNvSpPr>
            <a:spLocks noGrp="1"/>
          </p:cNvSpPr>
          <p:nvPr>
            <p:ph type="title"/>
          </p:nvPr>
        </p:nvSpPr>
        <p:spPr/>
        <p:txBody>
          <a:bodyPr/>
          <a:lstStyle/>
          <a:p>
            <a:r>
              <a:rPr lang="en-US" dirty="0"/>
              <a:t>Teach Back </a:t>
            </a:r>
          </a:p>
        </p:txBody>
      </p:sp>
      <p:sp>
        <p:nvSpPr>
          <p:cNvPr id="3" name="Content Placeholder 2">
            <a:extLst>
              <a:ext uri="{FF2B5EF4-FFF2-40B4-BE49-F238E27FC236}">
                <a16:creationId xmlns:a16="http://schemas.microsoft.com/office/drawing/2014/main" id="{AFF79A52-DA03-7C45-8FE2-A94C333D8253}"/>
              </a:ext>
            </a:extLst>
          </p:cNvPr>
          <p:cNvSpPr>
            <a:spLocks noGrp="1"/>
          </p:cNvSpPr>
          <p:nvPr>
            <p:ph idx="1"/>
          </p:nvPr>
        </p:nvSpPr>
        <p:spPr>
          <a:xfrm>
            <a:off x="627529" y="2017713"/>
            <a:ext cx="11312588" cy="4114800"/>
          </a:xfrm>
        </p:spPr>
        <p:txBody>
          <a:bodyPr/>
          <a:lstStyle/>
          <a:p>
            <a:pPr marL="0" marR="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Each strategy has resource and training materials to support your implementation. The new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 xmlns:ahyp="http://schemas.microsoft.com/office/drawing/2018/hyperlinkcolor" val="tx"/>
                    </a:ext>
                  </a:extLst>
                </a:hlinkClick>
              </a:rPr>
              <a:t>Teach-Back section</a:t>
            </a:r>
            <a:r>
              <a:rPr lang="en-US" dirty="0">
                <a:latin typeface="Calibri" panose="020F0502020204030204" pitchFamily="34" charset="0"/>
                <a:ea typeface="Calibri" panose="020F0502020204030204" pitchFamily="34" charset="0"/>
                <a:cs typeface="Times New Roman" panose="02020603050405020304" pitchFamily="18" charset="0"/>
              </a:rPr>
              <a:t> includes  a quick start guide, and resources for patients and families (poster, flyer, handout), clinicians (job aid and self-assessment), and  practice staff (handout and assessing use in practice). </a:t>
            </a:r>
          </a:p>
          <a:p>
            <a:pPr marL="0" indent="0">
              <a:buNone/>
            </a:pPr>
            <a:r>
              <a:rPr lang="en-US" sz="2800" dirty="0">
                <a:hlinkClick r:id="rId2"/>
              </a:rPr>
              <a:t>https://www.ahrq.gov/professionals/quality-patient-safety/patient-family-engagement/pfeprimarycare/teachback.html</a:t>
            </a:r>
            <a:r>
              <a:rPr lang="en-US" sz="2800" dirty="0"/>
              <a:t> </a:t>
            </a:r>
          </a:p>
        </p:txBody>
      </p:sp>
    </p:spTree>
    <p:extLst>
      <p:ext uri="{BB962C8B-B14F-4D97-AF65-F5344CB8AC3E}">
        <p14:creationId xmlns:p14="http://schemas.microsoft.com/office/powerpoint/2010/main" val="478032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5E23-19D4-8848-966A-88C2584D3B70}"/>
              </a:ext>
            </a:extLst>
          </p:cNvPr>
          <p:cNvSpPr>
            <a:spLocks noGrp="1"/>
          </p:cNvSpPr>
          <p:nvPr>
            <p:ph type="title"/>
          </p:nvPr>
        </p:nvSpPr>
        <p:spPr/>
        <p:txBody>
          <a:bodyPr/>
          <a:lstStyle/>
          <a:p>
            <a:r>
              <a:rPr lang="en-US" dirty="0"/>
              <a:t>Questions /  Comments</a:t>
            </a:r>
          </a:p>
        </p:txBody>
      </p:sp>
      <p:sp>
        <p:nvSpPr>
          <p:cNvPr id="3" name="Content Placeholder 2">
            <a:extLst>
              <a:ext uri="{FF2B5EF4-FFF2-40B4-BE49-F238E27FC236}">
                <a16:creationId xmlns:a16="http://schemas.microsoft.com/office/drawing/2014/main" id="{BE913277-3B01-AC40-8048-754CEC6E6FB9}"/>
              </a:ext>
            </a:extLst>
          </p:cNvPr>
          <p:cNvSpPr>
            <a:spLocks noGrp="1"/>
          </p:cNvSpPr>
          <p:nvPr>
            <p:ph idx="1"/>
          </p:nvPr>
        </p:nvSpPr>
        <p:spPr>
          <a:xfrm>
            <a:off x="1576917" y="2700669"/>
            <a:ext cx="10363200" cy="3431843"/>
          </a:xfrm>
        </p:spPr>
        <p:txBody>
          <a:bodyPr/>
          <a:lstStyle/>
          <a:p>
            <a:r>
              <a:rPr lang="en-US" sz="4000" dirty="0"/>
              <a:t>Your Turn! </a:t>
            </a:r>
          </a:p>
        </p:txBody>
      </p:sp>
    </p:spTree>
    <p:extLst>
      <p:ext uri="{BB962C8B-B14F-4D97-AF65-F5344CB8AC3E}">
        <p14:creationId xmlns:p14="http://schemas.microsoft.com/office/powerpoint/2010/main" val="932499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12AD8-DA73-6B46-A1F4-A64FB6FA7AC1}"/>
              </a:ext>
            </a:extLst>
          </p:cNvPr>
          <p:cNvSpPr>
            <a:spLocks noGrp="1"/>
          </p:cNvSpPr>
          <p:nvPr>
            <p:ph type="title"/>
          </p:nvPr>
        </p:nvSpPr>
        <p:spPr/>
        <p:txBody>
          <a:bodyPr/>
          <a:lstStyle/>
          <a:p>
            <a:r>
              <a:rPr lang="en-US" dirty="0"/>
              <a:t>Words Only Begin To Express……..</a:t>
            </a:r>
          </a:p>
        </p:txBody>
      </p:sp>
      <p:sp>
        <p:nvSpPr>
          <p:cNvPr id="3" name="Content Placeholder 2">
            <a:extLst>
              <a:ext uri="{FF2B5EF4-FFF2-40B4-BE49-F238E27FC236}">
                <a16:creationId xmlns:a16="http://schemas.microsoft.com/office/drawing/2014/main" id="{C79148A8-E214-514C-B5C0-79D49EBA26AA}"/>
              </a:ext>
            </a:extLst>
          </p:cNvPr>
          <p:cNvSpPr>
            <a:spLocks noGrp="1"/>
          </p:cNvSpPr>
          <p:nvPr>
            <p:ph idx="1"/>
          </p:nvPr>
        </p:nvSpPr>
        <p:spPr/>
        <p:txBody>
          <a:bodyPr/>
          <a:lstStyle/>
          <a:p>
            <a:r>
              <a:rPr lang="en-US" sz="4000" dirty="0"/>
              <a:t>Gratitude</a:t>
            </a:r>
          </a:p>
          <a:p>
            <a:pPr lvl="1"/>
            <a:r>
              <a:rPr lang="en-US" sz="4000" dirty="0"/>
              <a:t>Rain, Snow,  Sunshine………..</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36303423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D67F-5791-4F27-8FEB-7F56D4A68DA9}"/>
              </a:ext>
            </a:extLst>
          </p:cNvPr>
          <p:cNvSpPr>
            <a:spLocks noGrp="1"/>
          </p:cNvSpPr>
          <p:nvPr>
            <p:ph type="ctrTitle"/>
          </p:nvPr>
        </p:nvSpPr>
        <p:spPr>
          <a:xfrm>
            <a:off x="914400" y="2693987"/>
            <a:ext cx="10363200" cy="1470025"/>
          </a:xfrm>
        </p:spPr>
        <p:txBody>
          <a:bodyPr/>
          <a:lstStyle/>
          <a:p>
            <a:r>
              <a:rPr lang="en-US" sz="6600" b="1" dirty="0"/>
              <a:t>Break ~15 minutes</a:t>
            </a:r>
          </a:p>
        </p:txBody>
      </p:sp>
      <p:pic>
        <p:nvPicPr>
          <p:cNvPr id="3" name="Picture 2">
            <a:extLst>
              <a:ext uri="{FF2B5EF4-FFF2-40B4-BE49-F238E27FC236}">
                <a16:creationId xmlns:a16="http://schemas.microsoft.com/office/drawing/2014/main" id="{62534044-6004-43EE-80BC-38D98769735B}"/>
              </a:ext>
            </a:extLst>
          </p:cNvPr>
          <p:cNvPicPr>
            <a:picLocks noChangeAspect="1"/>
          </p:cNvPicPr>
          <p:nvPr/>
        </p:nvPicPr>
        <p:blipFill>
          <a:blip r:embed="rId2"/>
          <a:stretch>
            <a:fillRect/>
          </a:stretch>
        </p:blipFill>
        <p:spPr>
          <a:xfrm>
            <a:off x="8078098" y="5922724"/>
            <a:ext cx="2231329" cy="853514"/>
          </a:xfrm>
          <a:prstGeom prst="rect">
            <a:avLst/>
          </a:prstGeom>
        </p:spPr>
      </p:pic>
    </p:spTree>
    <p:extLst>
      <p:ext uri="{BB962C8B-B14F-4D97-AF65-F5344CB8AC3E}">
        <p14:creationId xmlns:p14="http://schemas.microsoft.com/office/powerpoint/2010/main" val="107363672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0800" y="2095500"/>
            <a:ext cx="10363200" cy="1143000"/>
          </a:xfrm>
        </p:spPr>
        <p:txBody>
          <a:bodyPr>
            <a:noAutofit/>
          </a:bodyPr>
          <a:lstStyle/>
          <a:p>
            <a:r>
              <a:rPr lang="en-US" b="1" dirty="0"/>
              <a:t>Integrating Protection from Injury into Your Practice</a:t>
            </a:r>
            <a:endParaRPr lang="en-US" sz="2800" b="1" dirty="0"/>
          </a:p>
        </p:txBody>
      </p:sp>
      <p:sp>
        <p:nvSpPr>
          <p:cNvPr id="6" name="Subtitle 2">
            <a:extLst>
              <a:ext uri="{FF2B5EF4-FFF2-40B4-BE49-F238E27FC236}">
                <a16:creationId xmlns:a16="http://schemas.microsoft.com/office/drawing/2014/main" id="{678E3FE1-DB43-4F66-9654-E61B47C19380}"/>
              </a:ext>
            </a:extLst>
          </p:cNvPr>
          <p:cNvSpPr>
            <a:spLocks noGrp="1"/>
          </p:cNvSpPr>
          <p:nvPr>
            <p:ph type="subTitle" idx="1"/>
          </p:nvPr>
        </p:nvSpPr>
        <p:spPr>
          <a:xfrm>
            <a:off x="1828800" y="3886200"/>
            <a:ext cx="8534400" cy="1752600"/>
          </a:xfrm>
        </p:spPr>
        <p:txBody>
          <a:bodyPr/>
          <a:lstStyle/>
          <a:p>
            <a:pPr>
              <a:lnSpc>
                <a:spcPct val="80000"/>
              </a:lnSpc>
            </a:pPr>
            <a:r>
              <a:rPr lang="en-US" sz="2400" dirty="0">
                <a:solidFill>
                  <a:srgbClr val="0000FF"/>
                </a:solidFill>
              </a:rPr>
              <a:t>Pat </a:t>
            </a:r>
            <a:r>
              <a:rPr lang="en-US" sz="2400" dirty="0" err="1">
                <a:solidFill>
                  <a:srgbClr val="0000FF"/>
                </a:solidFill>
              </a:rPr>
              <a:t>Quigley,PhD,MPH,ARNP,CRRN,FAAN,FAANP</a:t>
            </a:r>
            <a:endParaRPr lang="en-US" sz="2400" dirty="0">
              <a:solidFill>
                <a:srgbClr val="0000FF"/>
              </a:solidFill>
            </a:endParaRPr>
          </a:p>
          <a:p>
            <a:pPr>
              <a:lnSpc>
                <a:spcPct val="80000"/>
              </a:lnSpc>
            </a:pPr>
            <a:r>
              <a:rPr lang="en-US" sz="2400" dirty="0">
                <a:solidFill>
                  <a:srgbClr val="0000FF"/>
                </a:solidFill>
              </a:rPr>
              <a:t>Nurse Consultant</a:t>
            </a:r>
          </a:p>
          <a:p>
            <a:pPr>
              <a:lnSpc>
                <a:spcPct val="80000"/>
              </a:lnSpc>
            </a:pPr>
            <a:r>
              <a:rPr lang="en-US" sz="2400" dirty="0">
                <a:solidFill>
                  <a:srgbClr val="0000FF"/>
                </a:solidFill>
              </a:rPr>
              <a:t>Retired Associate Director, VISN 8  Patient Safety Center</a:t>
            </a:r>
          </a:p>
          <a:p>
            <a:pPr>
              <a:lnSpc>
                <a:spcPct val="80000"/>
              </a:lnSpc>
            </a:pPr>
            <a:r>
              <a:rPr lang="en-US" sz="2400" dirty="0">
                <a:solidFill>
                  <a:srgbClr val="0000FF"/>
                </a:solidFill>
              </a:rPr>
              <a:t>Retired Associate Chief for Nursing Service/Research</a:t>
            </a:r>
          </a:p>
          <a:p>
            <a:pPr>
              <a:lnSpc>
                <a:spcPct val="80000"/>
              </a:lnSpc>
            </a:pPr>
            <a:r>
              <a:rPr lang="en-US" sz="2400" i="1" dirty="0">
                <a:solidFill>
                  <a:srgbClr val="0000FF"/>
                </a:solidFill>
              </a:rPr>
              <a:t>E-Mail: pquigley1@tampabay.rr.com</a:t>
            </a:r>
          </a:p>
          <a:p>
            <a:endParaRPr lang="en-US" dirty="0"/>
          </a:p>
        </p:txBody>
      </p:sp>
    </p:spTree>
    <p:extLst>
      <p:ext uri="{BB962C8B-B14F-4D97-AF65-F5344CB8AC3E}">
        <p14:creationId xmlns:p14="http://schemas.microsoft.com/office/powerpoint/2010/main" val="4013904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1218777" y="1880553"/>
            <a:ext cx="10363200" cy="4114800"/>
          </a:xfrm>
        </p:spPr>
        <p:txBody>
          <a:bodyPr/>
          <a:lstStyle/>
          <a:p>
            <a:r>
              <a:rPr lang="en-US" sz="2800" dirty="0"/>
              <a:t>Discuss essential elements and guidelines for fall and injury prevention programs</a:t>
            </a:r>
          </a:p>
          <a:p>
            <a:r>
              <a:rPr lang="en-US" sz="2800" dirty="0"/>
              <a:t>Summarize synthesized literature for fall and injury reduction in hospitals and long term care</a:t>
            </a:r>
          </a:p>
          <a:p>
            <a:r>
              <a:rPr lang="en-US" sz="2800" dirty="0"/>
              <a:t>Translate actionable elements of a Fall Prevention Program </a:t>
            </a:r>
          </a:p>
          <a:p>
            <a:r>
              <a:rPr lang="en-US" sz="2800" dirty="0"/>
              <a:t>Segment high-vulnerable populations to protect from fall related injury </a:t>
            </a:r>
          </a:p>
        </p:txBody>
      </p:sp>
    </p:spTree>
    <p:extLst>
      <p:ext uri="{BB962C8B-B14F-4D97-AF65-F5344CB8AC3E}">
        <p14:creationId xmlns:p14="http://schemas.microsoft.com/office/powerpoint/2010/main" val="459531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a:t>5 Essentials to Protect from FRI</a:t>
            </a:r>
          </a:p>
        </p:txBody>
      </p:sp>
      <p:sp>
        <p:nvSpPr>
          <p:cNvPr id="7" name="Text Placeholder 6"/>
          <p:cNvSpPr>
            <a:spLocks noGrp="1"/>
          </p:cNvSpPr>
          <p:nvPr>
            <p:ph type="body" sz="quarter" idx="10"/>
          </p:nvPr>
        </p:nvSpPr>
        <p:spPr/>
        <p:txBody>
          <a:bodyPr/>
          <a:lstStyle/>
          <a:p>
            <a:pPr algn="ctr"/>
            <a:r>
              <a:rPr lang="en-US" sz="1800" dirty="0"/>
              <a:t>You can protect patients from injurious falls</a:t>
            </a:r>
          </a:p>
        </p:txBody>
      </p:sp>
      <p:graphicFrame>
        <p:nvGraphicFramePr>
          <p:cNvPr id="2" name="Diagram 1"/>
          <p:cNvGraphicFramePr/>
          <p:nvPr>
            <p:extLst>
              <p:ext uri="{D42A27DB-BD31-4B8C-83A1-F6EECF244321}">
                <p14:modId xmlns:p14="http://schemas.microsoft.com/office/powerpoint/2010/main" val="1901015575"/>
              </p:ext>
            </p:extLst>
          </p:nvPr>
        </p:nvGraphicFramePr>
        <p:xfrm>
          <a:off x="1752600" y="1579904"/>
          <a:ext cx="86868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3899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title"/>
          </p:nvPr>
        </p:nvSpPr>
        <p:spPr>
          <a:xfrm>
            <a:off x="1485900" y="550227"/>
            <a:ext cx="10035540" cy="1142999"/>
          </a:xfrm>
        </p:spPr>
        <p:txBody>
          <a:bodyPr>
            <a:normAutofit/>
          </a:bodyPr>
          <a:lstStyle/>
          <a:p>
            <a:pPr eaLnBrk="1" hangingPunct="1"/>
            <a:r>
              <a:rPr lang="en-US" sz="3600" dirty="0"/>
              <a:t>2007 JCAHO Standard:  Fall Prevention Program</a:t>
            </a:r>
          </a:p>
        </p:txBody>
      </p:sp>
      <p:sp>
        <p:nvSpPr>
          <p:cNvPr id="36869" name="Rectangle 3"/>
          <p:cNvSpPr>
            <a:spLocks noGrp="1" noChangeArrowheads="1"/>
          </p:cNvSpPr>
          <p:nvPr>
            <p:ph idx="1"/>
          </p:nvPr>
        </p:nvSpPr>
        <p:spPr/>
        <p:txBody>
          <a:bodyPr>
            <a:normAutofit fontScale="92500" lnSpcReduction="10000"/>
          </a:bodyPr>
          <a:lstStyle/>
          <a:p>
            <a:pPr eaLnBrk="1" hangingPunct="1"/>
            <a:r>
              <a:rPr lang="en-US" dirty="0"/>
              <a:t>Establish a Fall Prevention Program</a:t>
            </a:r>
          </a:p>
          <a:p>
            <a:pPr eaLnBrk="1" hangingPunct="1"/>
            <a:r>
              <a:rPr lang="en-US" dirty="0"/>
              <a:t>Evaluation</a:t>
            </a:r>
          </a:p>
          <a:p>
            <a:pPr eaLnBrk="1" hangingPunct="1"/>
            <a:r>
              <a:rPr lang="en-US" dirty="0"/>
              <a:t>Interventions</a:t>
            </a:r>
          </a:p>
          <a:p>
            <a:pPr eaLnBrk="1" hangingPunct="1"/>
            <a:r>
              <a:rPr lang="en-US" dirty="0"/>
              <a:t>Educate Staff</a:t>
            </a:r>
          </a:p>
          <a:p>
            <a:pPr eaLnBrk="1" hangingPunct="1"/>
            <a:r>
              <a:rPr lang="en-US" dirty="0"/>
              <a:t>Educate Patients and Families</a:t>
            </a:r>
          </a:p>
          <a:p>
            <a:pPr eaLnBrk="1" hangingPunct="1"/>
            <a:r>
              <a:rPr lang="en-US" dirty="0"/>
              <a:t>Program Evaluation</a:t>
            </a:r>
          </a:p>
          <a:p>
            <a:pPr eaLnBrk="1" hangingPunct="1"/>
            <a:r>
              <a:rPr lang="en-US" dirty="0">
                <a:solidFill>
                  <a:srgbClr val="0432FF"/>
                </a:solidFill>
              </a:rPr>
              <a:t>Sept 28, 2015:  TJC Sentinel Alert:  Preventing Falls and Fall Injuries</a:t>
            </a:r>
          </a:p>
        </p:txBody>
      </p:sp>
      <p:sp>
        <p:nvSpPr>
          <p:cNvPr id="36866" name="Footer Placeholder 3"/>
          <p:cNvSpPr>
            <a:spLocks noGrp="1"/>
          </p:cNvSpPr>
          <p:nvPr>
            <p:ph type="ftr" sz="quarter" idx="11"/>
          </p:nvPr>
        </p:nvSpPr>
        <p:spPr>
          <a:noFill/>
        </p:spPr>
        <p:txBody>
          <a:bodyPr/>
          <a:lstStyle/>
          <a:p>
            <a:endParaRPr lang="en-US">
              <a:solidFill>
                <a:prstClr val="black">
                  <a:tint val="75000"/>
                </a:prstClr>
              </a:solidFill>
              <a:latin typeface="Arial" pitchFamily="34" charset="0"/>
              <a:ea typeface="ＭＳ Ｐゴシック"/>
            </a:endParaRPr>
          </a:p>
          <a:p>
            <a:endParaRPr lang="en-US">
              <a:solidFill>
                <a:prstClr val="black">
                  <a:tint val="75000"/>
                </a:prstClr>
              </a:solidFill>
              <a:latin typeface="Arial" pitchFamily="34" charset="0"/>
              <a:ea typeface="ＭＳ Ｐゴシック"/>
            </a:endParaRPr>
          </a:p>
        </p:txBody>
      </p:sp>
      <p:sp>
        <p:nvSpPr>
          <p:cNvPr id="36867" name="Slide Number Placeholder 4"/>
          <p:cNvSpPr>
            <a:spLocks noGrp="1"/>
          </p:cNvSpPr>
          <p:nvPr>
            <p:ph type="sldNum" sz="quarter" idx="12"/>
          </p:nvPr>
        </p:nvSpPr>
        <p:spPr>
          <a:xfrm>
            <a:off x="8077200" y="6356351"/>
            <a:ext cx="2133600" cy="365125"/>
          </a:xfrm>
          <a:prstGeom prst="rect">
            <a:avLst/>
          </a:prstGeom>
          <a:noFill/>
        </p:spPr>
        <p:txBody>
          <a:bodyPr/>
          <a:lstStyle/>
          <a:p>
            <a:endParaRPr lang="en-US" dirty="0">
              <a:solidFill>
                <a:prstClr val="black">
                  <a:tint val="75000"/>
                </a:prstClr>
              </a:solidFill>
              <a:latin typeface="Arial" pitchFamily="34" charset="0"/>
              <a:ea typeface="ＭＳ Ｐゴシック"/>
            </a:endParaRPr>
          </a:p>
          <a:p>
            <a:endParaRPr lang="en-US" dirty="0">
              <a:solidFill>
                <a:prstClr val="black">
                  <a:tint val="75000"/>
                </a:prstClr>
              </a:solidFill>
              <a:latin typeface="Arial" pitchFamily="34" charset="0"/>
              <a:ea typeface="ＭＳ Ｐゴシック"/>
            </a:endParaRPr>
          </a:p>
        </p:txBody>
      </p:sp>
    </p:spTree>
    <p:extLst>
      <p:ext uri="{BB962C8B-B14F-4D97-AF65-F5344CB8AC3E}">
        <p14:creationId xmlns:p14="http://schemas.microsoft.com/office/powerpoint/2010/main" val="118754628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F94EA-46E3-A54C-9DA5-721F8FE0965E}"/>
              </a:ext>
            </a:extLst>
          </p:cNvPr>
          <p:cNvSpPr>
            <a:spLocks noGrp="1"/>
          </p:cNvSpPr>
          <p:nvPr>
            <p:ph type="ctrTitle"/>
          </p:nvPr>
        </p:nvSpPr>
        <p:spPr/>
        <p:txBody>
          <a:bodyPr/>
          <a:lstStyle/>
          <a:p>
            <a:r>
              <a:rPr lang="en-US" dirty="0"/>
              <a:t>Understanding Falls </a:t>
            </a:r>
          </a:p>
        </p:txBody>
      </p:sp>
      <p:sp>
        <p:nvSpPr>
          <p:cNvPr id="3" name="Subtitle 2">
            <a:extLst>
              <a:ext uri="{FF2B5EF4-FFF2-40B4-BE49-F238E27FC236}">
                <a16:creationId xmlns:a16="http://schemas.microsoft.com/office/drawing/2014/main" id="{80F65113-F43B-9E49-949F-9BAD2ACF57D4}"/>
              </a:ext>
            </a:extLst>
          </p:cNvPr>
          <p:cNvSpPr>
            <a:spLocks noGrp="1"/>
          </p:cNvSpPr>
          <p:nvPr>
            <p:ph type="subTitle" idx="1"/>
          </p:nvPr>
        </p:nvSpPr>
        <p:spPr/>
        <p:txBody>
          <a:bodyPr/>
          <a:lstStyle/>
          <a:p>
            <a:pPr>
              <a:lnSpc>
                <a:spcPct val="80000"/>
              </a:lnSpc>
            </a:pPr>
            <a:r>
              <a:rPr lang="en-US" sz="2400" dirty="0">
                <a:solidFill>
                  <a:srgbClr val="0000FF"/>
                </a:solidFill>
              </a:rPr>
              <a:t>Pat </a:t>
            </a:r>
            <a:r>
              <a:rPr lang="en-US" sz="2400" dirty="0" err="1">
                <a:solidFill>
                  <a:srgbClr val="0000FF"/>
                </a:solidFill>
              </a:rPr>
              <a:t>Quigley,PhD,MPH,ARNP,CRRN,FAAN,FAANP</a:t>
            </a:r>
            <a:endParaRPr lang="en-US" sz="2400" dirty="0">
              <a:solidFill>
                <a:srgbClr val="0000FF"/>
              </a:solidFill>
            </a:endParaRPr>
          </a:p>
          <a:p>
            <a:pPr>
              <a:lnSpc>
                <a:spcPct val="80000"/>
              </a:lnSpc>
            </a:pPr>
            <a:r>
              <a:rPr lang="en-US" sz="2400" dirty="0">
                <a:solidFill>
                  <a:srgbClr val="0000FF"/>
                </a:solidFill>
              </a:rPr>
              <a:t>Nurse Consultant</a:t>
            </a:r>
          </a:p>
          <a:p>
            <a:pPr>
              <a:lnSpc>
                <a:spcPct val="80000"/>
              </a:lnSpc>
            </a:pPr>
            <a:r>
              <a:rPr lang="en-US" sz="2400" dirty="0">
                <a:solidFill>
                  <a:srgbClr val="0000FF"/>
                </a:solidFill>
              </a:rPr>
              <a:t>Retired Associate Director, VISN 8  Patient Safety Center</a:t>
            </a:r>
          </a:p>
          <a:p>
            <a:pPr>
              <a:lnSpc>
                <a:spcPct val="80000"/>
              </a:lnSpc>
            </a:pPr>
            <a:r>
              <a:rPr lang="en-US" sz="2400" dirty="0">
                <a:solidFill>
                  <a:srgbClr val="0000FF"/>
                </a:solidFill>
              </a:rPr>
              <a:t>Retired Associate Chief for Nursing Service/Research</a:t>
            </a:r>
          </a:p>
          <a:p>
            <a:pPr>
              <a:lnSpc>
                <a:spcPct val="80000"/>
              </a:lnSpc>
            </a:pPr>
            <a:r>
              <a:rPr lang="en-US" sz="2400" i="1" dirty="0">
                <a:solidFill>
                  <a:srgbClr val="0000FF"/>
                </a:solidFill>
              </a:rPr>
              <a:t>E-Mail: pquigley1@tampabay.rr.com</a:t>
            </a:r>
          </a:p>
          <a:p>
            <a:endParaRPr lang="en-US" dirty="0"/>
          </a:p>
        </p:txBody>
      </p:sp>
    </p:spTree>
    <p:extLst>
      <p:ext uri="{BB962C8B-B14F-4D97-AF65-F5344CB8AC3E}">
        <p14:creationId xmlns:p14="http://schemas.microsoft.com/office/powerpoint/2010/main" val="4093603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53540" y="929637"/>
            <a:ext cx="7848600" cy="838203"/>
          </a:xfrm>
        </p:spPr>
        <p:txBody>
          <a:bodyPr/>
          <a:lstStyle/>
          <a:p>
            <a:r>
              <a:rPr lang="en-US" dirty="0"/>
              <a:t>Suggestions from TJC</a:t>
            </a:r>
          </a:p>
        </p:txBody>
      </p:sp>
      <p:sp>
        <p:nvSpPr>
          <p:cNvPr id="6" name="Content Placeholder 5"/>
          <p:cNvSpPr>
            <a:spLocks noGrp="1"/>
          </p:cNvSpPr>
          <p:nvPr>
            <p:ph idx="1"/>
          </p:nvPr>
        </p:nvSpPr>
        <p:spPr>
          <a:xfrm>
            <a:off x="1501140" y="2019301"/>
            <a:ext cx="9471660" cy="4229099"/>
          </a:xfrm>
        </p:spPr>
        <p:txBody>
          <a:bodyPr>
            <a:normAutofit/>
          </a:bodyPr>
          <a:lstStyle/>
          <a:p>
            <a:r>
              <a:rPr lang="en-US" sz="2800" dirty="0"/>
              <a:t>Lead efforts to raise awareness for the need to </a:t>
            </a:r>
            <a:r>
              <a:rPr lang="en-US" sz="2800" dirty="0">
                <a:solidFill>
                  <a:srgbClr val="FF0000"/>
                </a:solidFill>
              </a:rPr>
              <a:t>prevent falls resulting in injury</a:t>
            </a:r>
          </a:p>
          <a:p>
            <a:r>
              <a:rPr lang="en-US" sz="2800" dirty="0"/>
              <a:t>Establish an </a:t>
            </a:r>
            <a:r>
              <a:rPr lang="en-US" sz="2800" dirty="0">
                <a:solidFill>
                  <a:srgbClr val="FF0000"/>
                </a:solidFill>
              </a:rPr>
              <a:t>interdisciplinary falls injury prevention team</a:t>
            </a:r>
            <a:r>
              <a:rPr lang="en-US" sz="2800" dirty="0"/>
              <a:t> or evaluate the membership of the team in place </a:t>
            </a:r>
          </a:p>
          <a:p>
            <a:r>
              <a:rPr lang="en-US" sz="2800" dirty="0"/>
              <a:t>Use a standardized, validated tool to identify risk factors for falls </a:t>
            </a:r>
            <a:endParaRPr lang="en-US" sz="2800" b="1" dirty="0"/>
          </a:p>
          <a:p>
            <a:r>
              <a:rPr lang="en-US" sz="2800" dirty="0"/>
              <a:t>Develop an individualized plan of care </a:t>
            </a:r>
            <a:r>
              <a:rPr lang="en-US" sz="2800" dirty="0">
                <a:solidFill>
                  <a:srgbClr val="FF0000"/>
                </a:solidFill>
              </a:rPr>
              <a:t>based on identified fall and injury risks</a:t>
            </a:r>
            <a:r>
              <a:rPr lang="en-US" sz="2800" dirty="0"/>
              <a:t>, and implement interventions specific to a patient, population or setting</a:t>
            </a:r>
          </a:p>
        </p:txBody>
      </p:sp>
      <p:sp>
        <p:nvSpPr>
          <p:cNvPr id="4" name="Slide Number Placeholder 3"/>
          <p:cNvSpPr>
            <a:spLocks noGrp="1"/>
          </p:cNvSpPr>
          <p:nvPr>
            <p:ph type="sldNum" sz="quarter" idx="4"/>
          </p:nvPr>
        </p:nvSpPr>
        <p:spPr/>
        <p:txBody>
          <a:bodyPr/>
          <a:lstStyle/>
          <a:p>
            <a:pPr>
              <a:defRPr/>
            </a:pPr>
            <a:endParaRPr lang="en-US">
              <a:solidFill>
                <a:srgbClr val="AAEFD1"/>
              </a:solidFill>
              <a:ea typeface="ＭＳ Ｐゴシック"/>
            </a:endParaRPr>
          </a:p>
          <a:p>
            <a:pPr>
              <a:defRPr/>
            </a:pPr>
            <a:fld id="{67D3A1A0-9FE8-4830-915F-E88E7B419A90}" type="slidenum">
              <a:rPr lang="en-US">
                <a:solidFill>
                  <a:srgbClr val="AAEFD1"/>
                </a:solidFill>
                <a:ea typeface="ＭＳ Ｐゴシック"/>
              </a:rPr>
              <a:pPr>
                <a:defRPr/>
              </a:pPr>
              <a:t>50</a:t>
            </a:fld>
            <a:endParaRPr lang="en-US" dirty="0">
              <a:solidFill>
                <a:srgbClr val="AAEFD1"/>
              </a:solidFill>
              <a:ea typeface="ＭＳ Ｐゴシック"/>
            </a:endParaRPr>
          </a:p>
        </p:txBody>
      </p:sp>
    </p:spTree>
    <p:extLst>
      <p:ext uri="{BB962C8B-B14F-4D97-AF65-F5344CB8AC3E}">
        <p14:creationId xmlns:p14="http://schemas.microsoft.com/office/powerpoint/2010/main" val="581088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3060" y="906777"/>
            <a:ext cx="7543800" cy="838203"/>
          </a:xfrm>
        </p:spPr>
        <p:txBody>
          <a:bodyPr/>
          <a:lstStyle/>
          <a:p>
            <a:r>
              <a:rPr lang="en-US" dirty="0"/>
              <a:t>Suggestions </a:t>
            </a:r>
            <a:r>
              <a:rPr lang="en-US" dirty="0" err="1"/>
              <a:t>con’t</a:t>
            </a:r>
            <a:endParaRPr lang="en-US" dirty="0"/>
          </a:p>
        </p:txBody>
      </p:sp>
      <p:sp>
        <p:nvSpPr>
          <p:cNvPr id="3" name="Content Placeholder 2"/>
          <p:cNvSpPr>
            <a:spLocks noGrp="1"/>
          </p:cNvSpPr>
          <p:nvPr>
            <p:ph idx="1"/>
          </p:nvPr>
        </p:nvSpPr>
        <p:spPr>
          <a:xfrm>
            <a:off x="1303020" y="2034540"/>
            <a:ext cx="10027920" cy="4632959"/>
          </a:xfrm>
        </p:spPr>
        <p:txBody>
          <a:bodyPr>
            <a:normAutofit lnSpcReduction="10000"/>
          </a:bodyPr>
          <a:lstStyle/>
          <a:p>
            <a:pPr>
              <a:lnSpc>
                <a:spcPct val="80000"/>
              </a:lnSpc>
            </a:pPr>
            <a:r>
              <a:rPr lang="en-US" sz="2800" dirty="0"/>
              <a:t>Standardize and apply practices and interventions demonstrated to be effective, including: </a:t>
            </a:r>
          </a:p>
          <a:p>
            <a:pPr lvl="1">
              <a:lnSpc>
                <a:spcPct val="80000"/>
              </a:lnSpc>
            </a:pPr>
            <a:r>
              <a:rPr lang="en-US" dirty="0">
                <a:solidFill>
                  <a:srgbClr val="FF0000"/>
                </a:solidFill>
              </a:rPr>
              <a:t>A standardized hand-off communication process </a:t>
            </a:r>
          </a:p>
          <a:p>
            <a:pPr lvl="1">
              <a:lnSpc>
                <a:spcPct val="80000"/>
              </a:lnSpc>
            </a:pPr>
            <a:r>
              <a:rPr lang="en-US" dirty="0">
                <a:solidFill>
                  <a:srgbClr val="FF0000"/>
                </a:solidFill>
              </a:rPr>
              <a:t>One-to-one education of each patient at the bedside</a:t>
            </a:r>
          </a:p>
          <a:p>
            <a:pPr marL="457200" lvl="1" indent="0">
              <a:lnSpc>
                <a:spcPct val="80000"/>
              </a:lnSpc>
              <a:buNone/>
            </a:pPr>
            <a:endParaRPr lang="en-US" sz="3600" dirty="0">
              <a:solidFill>
                <a:srgbClr val="FF0000"/>
              </a:solidFill>
            </a:endParaRPr>
          </a:p>
          <a:p>
            <a:pPr>
              <a:lnSpc>
                <a:spcPct val="80000"/>
              </a:lnSpc>
            </a:pPr>
            <a:r>
              <a:rPr lang="en-US" sz="2800" dirty="0"/>
              <a:t>Conduct </a:t>
            </a:r>
            <a:r>
              <a:rPr lang="en-US" sz="2800" dirty="0">
                <a:solidFill>
                  <a:srgbClr val="FF0000"/>
                </a:solidFill>
              </a:rPr>
              <a:t>post-fall management</a:t>
            </a:r>
            <a:r>
              <a:rPr lang="en-US" sz="2800" dirty="0"/>
              <a:t>, which includes: a post-fall huddle; a system of honest, transparent reporting; trending and analysis of falls which can inform improvement efforts; and reassess the patient</a:t>
            </a:r>
          </a:p>
          <a:p>
            <a:pPr lvl="1">
              <a:lnSpc>
                <a:spcPct val="80000"/>
              </a:lnSpc>
            </a:pPr>
            <a:r>
              <a:rPr lang="en-US" dirty="0"/>
              <a:t>Conduct a </a:t>
            </a:r>
            <a:r>
              <a:rPr lang="en-US" dirty="0">
                <a:solidFill>
                  <a:srgbClr val="FF0000"/>
                </a:solidFill>
              </a:rPr>
              <a:t>post-fall huddle </a:t>
            </a:r>
          </a:p>
          <a:p>
            <a:pPr lvl="1">
              <a:lnSpc>
                <a:spcPct val="80000"/>
              </a:lnSpc>
            </a:pPr>
            <a:r>
              <a:rPr lang="en-US" dirty="0"/>
              <a:t>Report, aggregate and analyze the contributing factors on an ongoing basis to inform improvement efforts. </a:t>
            </a:r>
          </a:p>
          <a:p>
            <a:pPr lvl="1">
              <a:lnSpc>
                <a:spcPct val="80000"/>
              </a:lnSpc>
            </a:pPr>
            <a:endParaRPr lang="en-US" sz="2200" dirty="0"/>
          </a:p>
          <a:p>
            <a:pPr lvl="1">
              <a:lnSpc>
                <a:spcPct val="80000"/>
              </a:lnSpc>
            </a:pPr>
            <a:endParaRPr lang="en-US" sz="1800" dirty="0"/>
          </a:p>
        </p:txBody>
      </p:sp>
      <p:sp>
        <p:nvSpPr>
          <p:cNvPr id="4" name="Slide Number Placeholder 3"/>
          <p:cNvSpPr>
            <a:spLocks noGrp="1"/>
          </p:cNvSpPr>
          <p:nvPr>
            <p:ph type="sldNum" sz="quarter" idx="4"/>
          </p:nvPr>
        </p:nvSpPr>
        <p:spPr/>
        <p:txBody>
          <a:bodyPr/>
          <a:lstStyle/>
          <a:p>
            <a:fld id="{144970FF-6123-42CA-A003-B0DD987502E2}" type="slidenum">
              <a:rPr lang="en-US">
                <a:solidFill>
                  <a:srgbClr val="8C9BA3"/>
                </a:solidFill>
                <a:ea typeface="ＭＳ Ｐゴシック"/>
              </a:rPr>
              <a:pPr/>
              <a:t>51</a:t>
            </a:fld>
            <a:endParaRPr lang="en-US" dirty="0">
              <a:solidFill>
                <a:srgbClr val="8C9BA3"/>
              </a:solidFill>
              <a:ea typeface="ＭＳ Ｐゴシック"/>
            </a:endParaRPr>
          </a:p>
        </p:txBody>
      </p:sp>
    </p:spTree>
    <p:extLst>
      <p:ext uri="{BB962C8B-B14F-4D97-AF65-F5344CB8AC3E}">
        <p14:creationId xmlns:p14="http://schemas.microsoft.com/office/powerpoint/2010/main" val="3989989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Shifting</a:t>
            </a:r>
          </a:p>
        </p:txBody>
      </p:sp>
      <p:sp>
        <p:nvSpPr>
          <p:cNvPr id="3" name="Content Placeholder 2"/>
          <p:cNvSpPr>
            <a:spLocks noGrp="1"/>
          </p:cNvSpPr>
          <p:nvPr>
            <p:ph idx="1"/>
          </p:nvPr>
        </p:nvSpPr>
        <p:spPr>
          <a:xfrm>
            <a:off x="1264497" y="1865313"/>
            <a:ext cx="10363200" cy="4114800"/>
          </a:xfrm>
        </p:spPr>
        <p:txBody>
          <a:bodyPr/>
          <a:lstStyle/>
          <a:p>
            <a:r>
              <a:rPr lang="en-US" dirty="0"/>
              <a:t>From Reducing Falls to Protecting from Fall Related Injury</a:t>
            </a:r>
          </a:p>
          <a:p>
            <a:r>
              <a:rPr lang="en-US" dirty="0"/>
              <a:t>Integrate Injury Risk /History on Admission</a:t>
            </a:r>
          </a:p>
          <a:p>
            <a:r>
              <a:rPr lang="en-US" dirty="0"/>
              <a:t>Implement Universal Injury Reduction Strategies</a:t>
            </a:r>
          </a:p>
          <a:p>
            <a:r>
              <a:rPr lang="en-US" dirty="0"/>
              <a:t>Implement Population-Specific Fall Injury Reduction Interventions</a:t>
            </a:r>
          </a:p>
        </p:txBody>
      </p:sp>
    </p:spTree>
    <p:extLst>
      <p:ext uri="{BB962C8B-B14F-4D97-AF65-F5344CB8AC3E}">
        <p14:creationId xmlns:p14="http://schemas.microsoft.com/office/powerpoint/2010/main" val="2092999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720" y="533400"/>
            <a:ext cx="10012680" cy="1295400"/>
          </a:xfrm>
        </p:spPr>
        <p:txBody>
          <a:bodyPr>
            <a:noAutofit/>
          </a:bodyPr>
          <a:lstStyle/>
          <a:p>
            <a:r>
              <a:rPr lang="en-US" sz="3200" dirty="0"/>
              <a:t>Hospital Falls: D. Oliver, et al. Falls and fall-related injuries in hospitals. (2010, Nov). </a:t>
            </a:r>
            <a:r>
              <a:rPr lang="en-US" sz="3200" i="1" dirty="0"/>
              <a:t>Clinics in Geriatric Medicine</a:t>
            </a:r>
            <a:r>
              <a:rPr lang="en-US" sz="3200" dirty="0"/>
              <a:t>.</a:t>
            </a:r>
          </a:p>
        </p:txBody>
      </p:sp>
      <p:sp>
        <p:nvSpPr>
          <p:cNvPr id="3" name="Content Placeholder 2"/>
          <p:cNvSpPr>
            <a:spLocks noGrp="1"/>
          </p:cNvSpPr>
          <p:nvPr>
            <p:ph idx="1"/>
          </p:nvPr>
        </p:nvSpPr>
        <p:spPr>
          <a:xfrm>
            <a:off x="1569720" y="1973580"/>
            <a:ext cx="9829800" cy="4351020"/>
          </a:xfrm>
        </p:spPr>
        <p:txBody>
          <a:bodyPr>
            <a:normAutofit/>
          </a:bodyPr>
          <a:lstStyle/>
          <a:p>
            <a:r>
              <a:rPr lang="en-US" sz="2800" dirty="0"/>
              <a:t>30% to 51% of falls result with some injury</a:t>
            </a:r>
          </a:p>
          <a:p>
            <a:r>
              <a:rPr lang="en-US" sz="2800" dirty="0"/>
              <a:t>80% - 90% are unwitnessed</a:t>
            </a:r>
          </a:p>
          <a:p>
            <a:r>
              <a:rPr lang="en-US" sz="2800" dirty="0"/>
              <a:t>50%-70% occur from bed, bedside chair </a:t>
            </a:r>
            <a:r>
              <a:rPr lang="en-US" sz="2800" dirty="0">
                <a:solidFill>
                  <a:srgbClr val="FF0000"/>
                </a:solidFill>
              </a:rPr>
              <a:t>(suboptimal height) </a:t>
            </a:r>
            <a:r>
              <a:rPr lang="en-US" sz="2800" dirty="0"/>
              <a:t>or transferring between the two; whereas in mental health units, falls occur while walking</a:t>
            </a:r>
          </a:p>
          <a:p>
            <a:r>
              <a:rPr lang="en-US" sz="2800" dirty="0"/>
              <a:t>Risk Factors: Recent fall, muscle weakness, behavioral disturbance, agitation, confusion, urinary incontinence and frequency; prescription of “culprit drugs”; postural hypotension or syncope</a:t>
            </a:r>
          </a:p>
        </p:txBody>
      </p:sp>
      <p:sp>
        <p:nvSpPr>
          <p:cNvPr id="4" name="Slide Number Placeholder 3"/>
          <p:cNvSpPr>
            <a:spLocks noGrp="1"/>
          </p:cNvSpPr>
          <p:nvPr>
            <p:ph type="sldNum" sz="quarter" idx="12"/>
          </p:nvPr>
        </p:nvSpPr>
        <p:spPr/>
        <p:txBody>
          <a:bodyPr/>
          <a:lstStyle/>
          <a:p>
            <a:pPr>
              <a:defRPr/>
            </a:pPr>
            <a:fld id="{7E6BA363-2F1E-4FE7-AA5B-DD02501739BA}" type="slidenum">
              <a:rPr lang="en-US">
                <a:solidFill>
                  <a:srgbClr val="000000"/>
                </a:solidFill>
                <a:latin typeface="Tahoma"/>
                <a:ea typeface="ＭＳ Ｐゴシック"/>
              </a:rPr>
              <a:pPr>
                <a:defRPr/>
              </a:pPr>
              <a:t>53</a:t>
            </a:fld>
            <a:endParaRPr lang="en-US">
              <a:solidFill>
                <a:srgbClr val="000000"/>
              </a:solidFill>
              <a:latin typeface="Tahoma"/>
              <a:ea typeface="ＭＳ Ｐゴシック"/>
            </a:endParaRPr>
          </a:p>
        </p:txBody>
      </p:sp>
    </p:spTree>
    <p:extLst>
      <p:ext uri="{BB962C8B-B14F-4D97-AF65-F5344CB8AC3E}">
        <p14:creationId xmlns:p14="http://schemas.microsoft.com/office/powerpoint/2010/main" val="8708146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dirty="0"/>
              <a:t>Most effective, fall prevention interventions should be targeted at both point of care and strategic levels</a:t>
            </a:r>
          </a:p>
        </p:txBody>
      </p:sp>
      <p:sp>
        <p:nvSpPr>
          <p:cNvPr id="3" name="Content Placeholder 2"/>
          <p:cNvSpPr>
            <a:spLocks noGrp="1"/>
          </p:cNvSpPr>
          <p:nvPr>
            <p:ph idx="1"/>
          </p:nvPr>
        </p:nvSpPr>
        <p:spPr>
          <a:xfrm>
            <a:off x="1534585" y="1996439"/>
            <a:ext cx="10047815" cy="4359911"/>
          </a:xfrm>
        </p:spPr>
        <p:txBody>
          <a:bodyPr>
            <a:normAutofit fontScale="92500" lnSpcReduction="20000"/>
          </a:bodyPr>
          <a:lstStyle/>
          <a:p>
            <a:r>
              <a:rPr lang="en-US" dirty="0"/>
              <a:t>Best Practice Approach in Hospitals:</a:t>
            </a:r>
          </a:p>
          <a:p>
            <a:pPr lvl="1"/>
            <a:r>
              <a:rPr lang="en-US" dirty="0"/>
              <a:t>Implementation of safer environment of care for the whole patient cohort (flooring, lighting, observation, threats to mobilizing, signposting, personal aids and possessions, furniture, footwear)</a:t>
            </a:r>
          </a:p>
          <a:p>
            <a:pPr lvl="1"/>
            <a:r>
              <a:rPr lang="en-US" dirty="0">
                <a:solidFill>
                  <a:srgbClr val="0000FF"/>
                </a:solidFill>
              </a:rPr>
              <a:t>Identification of specific modifiable fall risk factors</a:t>
            </a:r>
          </a:p>
          <a:p>
            <a:pPr lvl="1"/>
            <a:r>
              <a:rPr lang="en-US" dirty="0">
                <a:solidFill>
                  <a:srgbClr val="0000FF"/>
                </a:solidFill>
              </a:rPr>
              <a:t>Implementation of interventions targeting those risk factors so as to prevent falls</a:t>
            </a:r>
          </a:p>
          <a:p>
            <a:pPr lvl="1"/>
            <a:r>
              <a:rPr lang="en-US" dirty="0">
                <a:solidFill>
                  <a:srgbClr val="FF0000"/>
                </a:solidFill>
              </a:rPr>
              <a:t>Interventions to reduce risk of injury to those people who do fall </a:t>
            </a:r>
          </a:p>
          <a:p>
            <a:pPr lvl="1">
              <a:buNone/>
            </a:pPr>
            <a:r>
              <a:rPr lang="en-US" dirty="0"/>
              <a:t>				(Oliver, et al., 2010,  p. 685)</a:t>
            </a:r>
          </a:p>
        </p:txBody>
      </p:sp>
      <p:sp>
        <p:nvSpPr>
          <p:cNvPr id="4" name="Slide Number Placeholder 3"/>
          <p:cNvSpPr>
            <a:spLocks noGrp="1"/>
          </p:cNvSpPr>
          <p:nvPr>
            <p:ph type="sldNum" sz="quarter" idx="12"/>
          </p:nvPr>
        </p:nvSpPr>
        <p:spPr>
          <a:xfrm>
            <a:off x="8077200" y="6356351"/>
            <a:ext cx="2133600" cy="365125"/>
          </a:xfrm>
          <a:prstGeom prst="rect">
            <a:avLst/>
          </a:prstGeom>
        </p:spPr>
        <p:txBody>
          <a:bodyPr/>
          <a:lstStyle/>
          <a:p>
            <a:pPr>
              <a:defRPr/>
            </a:pPr>
            <a:fld id="{7E6BA363-2F1E-4FE7-AA5B-DD02501739BA}" type="slidenum">
              <a:rPr lang="en-US">
                <a:solidFill>
                  <a:srgbClr val="000000"/>
                </a:solidFill>
                <a:latin typeface="Tahoma"/>
                <a:ea typeface="ＭＳ Ｐゴシック"/>
              </a:rPr>
              <a:pPr>
                <a:defRPr/>
              </a:pPr>
              <a:t>54</a:t>
            </a:fld>
            <a:endParaRPr lang="en-US">
              <a:solidFill>
                <a:srgbClr val="000000"/>
              </a:solidFill>
              <a:latin typeface="Tahoma"/>
              <a:ea typeface="ＭＳ Ｐゴシック"/>
            </a:endParaRPr>
          </a:p>
        </p:txBody>
      </p:sp>
    </p:spTree>
    <p:extLst>
      <p:ext uri="{BB962C8B-B14F-4D97-AF65-F5344CB8AC3E}">
        <p14:creationId xmlns:p14="http://schemas.microsoft.com/office/powerpoint/2010/main" val="18985845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Interventions: Fall and Injury Prevention Program</a:t>
            </a:r>
          </a:p>
        </p:txBody>
      </p:sp>
      <p:sp>
        <p:nvSpPr>
          <p:cNvPr id="3" name="Content Placeholder 2"/>
          <p:cNvSpPr>
            <a:spLocks noGrp="1"/>
          </p:cNvSpPr>
          <p:nvPr>
            <p:ph idx="1"/>
          </p:nvPr>
        </p:nvSpPr>
        <p:spPr>
          <a:xfrm>
            <a:off x="1534585" y="1880553"/>
            <a:ext cx="10363200" cy="4114800"/>
          </a:xfrm>
        </p:spPr>
        <p:txBody>
          <a:bodyPr/>
          <a:lstStyle/>
          <a:p>
            <a:r>
              <a:rPr lang="en-US" sz="2800" dirty="0"/>
              <a:t>Fall risk Management Program</a:t>
            </a:r>
          </a:p>
          <a:p>
            <a:r>
              <a:rPr lang="en-US" sz="2800" dirty="0"/>
              <a:t>Falls Coordinator</a:t>
            </a:r>
          </a:p>
          <a:p>
            <a:r>
              <a:rPr lang="en-US" sz="2800" dirty="0"/>
              <a:t>Goal Setting</a:t>
            </a:r>
          </a:p>
          <a:p>
            <a:r>
              <a:rPr lang="en-US" sz="2800" dirty="0"/>
              <a:t>Evidence-based risk assessment tool and detailed management strategies</a:t>
            </a:r>
          </a:p>
          <a:p>
            <a:r>
              <a:rPr lang="en-US" sz="2800" dirty="0"/>
              <a:t>Tailored Care Plan based on assessment and PT, OT, Medical and Specialist Referrals</a:t>
            </a:r>
          </a:p>
          <a:p>
            <a:r>
              <a:rPr lang="en-US" sz="2800" dirty="0"/>
              <a:t>Redesigned use of signage</a:t>
            </a:r>
          </a:p>
          <a:p>
            <a:r>
              <a:rPr lang="en-US" sz="2800" dirty="0">
                <a:solidFill>
                  <a:srgbClr val="0000FF"/>
                </a:solidFill>
              </a:rPr>
              <a:t>Fall and Injury Risk Reduction</a:t>
            </a:r>
          </a:p>
          <a:p>
            <a:endParaRPr lang="en-US" dirty="0"/>
          </a:p>
        </p:txBody>
      </p:sp>
    </p:spTree>
    <p:extLst>
      <p:ext uri="{BB962C8B-B14F-4D97-AF65-F5344CB8AC3E}">
        <p14:creationId xmlns:p14="http://schemas.microsoft.com/office/powerpoint/2010/main" val="15765073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a:solidFill>
                  <a:srgbClr val="000000"/>
                </a:solidFill>
                <a:latin typeface="Tahoma"/>
                <a:ea typeface="ＭＳ Ｐゴシック"/>
              </a:rPr>
              <a:t>April 22, 2008</a:t>
            </a:r>
          </a:p>
        </p:txBody>
      </p:sp>
      <p:sp>
        <p:nvSpPr>
          <p:cNvPr id="4" name="Footer Placeholder 2"/>
          <p:cNvSpPr>
            <a:spLocks noGrp="1"/>
          </p:cNvSpPr>
          <p:nvPr>
            <p:ph type="ftr" sz="quarter" idx="11"/>
          </p:nvPr>
        </p:nvSpPr>
        <p:spPr/>
        <p:txBody>
          <a:bodyPr/>
          <a:lstStyle/>
          <a:p>
            <a:r>
              <a:rPr lang="en-US">
                <a:solidFill>
                  <a:srgbClr val="000000"/>
                </a:solidFill>
                <a:latin typeface="Tahoma"/>
                <a:ea typeface="ＭＳ Ｐゴシック"/>
              </a:rPr>
              <a:t>Fall Risk Assessment Template</a:t>
            </a:r>
          </a:p>
        </p:txBody>
      </p:sp>
      <p:sp>
        <p:nvSpPr>
          <p:cNvPr id="5" name="Slide Number Placeholder 3"/>
          <p:cNvSpPr>
            <a:spLocks noGrp="1"/>
          </p:cNvSpPr>
          <p:nvPr>
            <p:ph type="sldNum" sz="quarter" idx="12"/>
          </p:nvPr>
        </p:nvSpPr>
        <p:spPr/>
        <p:txBody>
          <a:bodyPr/>
          <a:lstStyle/>
          <a:p>
            <a:fld id="{7D4C6FC2-1CC5-4002-8FED-69C6D5014244}" type="slidenum">
              <a:rPr lang="en-US">
                <a:solidFill>
                  <a:srgbClr val="000000"/>
                </a:solidFill>
                <a:latin typeface="Tahoma"/>
                <a:ea typeface="ＭＳ Ｐゴシック"/>
              </a:rPr>
              <a:pPr/>
              <a:t>56</a:t>
            </a:fld>
            <a:endParaRPr lang="en-US">
              <a:solidFill>
                <a:srgbClr val="000000"/>
              </a:solidFill>
              <a:latin typeface="Tahoma"/>
              <a:ea typeface="ＭＳ Ｐゴシック"/>
            </a:endParaRPr>
          </a:p>
        </p:txBody>
      </p:sp>
      <p:pic>
        <p:nvPicPr>
          <p:cNvPr id="6" name="Picture 3">
            <a:extLst>
              <a:ext uri="{FF2B5EF4-FFF2-40B4-BE49-F238E27FC236}">
                <a16:creationId xmlns:a16="http://schemas.microsoft.com/office/drawing/2014/main" id="{C6082121-5A61-45AC-8677-4456EB28960D}"/>
              </a:ext>
            </a:extLst>
          </p:cNvPr>
          <p:cNvPicPr>
            <a:picLocks noChangeAspect="1" noChangeArrowheads="1"/>
          </p:cNvPicPr>
          <p:nvPr/>
        </p:nvPicPr>
        <p:blipFill>
          <a:blip r:embed="rId2" cstate="print"/>
          <a:srcRect b="10963"/>
          <a:stretch>
            <a:fillRect/>
          </a:stretch>
        </p:blipFill>
        <p:spPr bwMode="auto">
          <a:xfrm>
            <a:off x="2001864" y="152401"/>
            <a:ext cx="8305800" cy="6317387"/>
          </a:xfrm>
          <a:prstGeom prst="rect">
            <a:avLst/>
          </a:prstGeom>
          <a:noFill/>
          <a:ln w="9525">
            <a:noFill/>
            <a:miter lim="800000"/>
            <a:headEnd/>
            <a:tailEnd/>
          </a:ln>
          <a:effectLst/>
        </p:spPr>
      </p:pic>
    </p:spTree>
    <p:extLst>
      <p:ext uri="{BB962C8B-B14F-4D97-AF65-F5344CB8AC3E}">
        <p14:creationId xmlns:p14="http://schemas.microsoft.com/office/powerpoint/2010/main" val="1651526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About?</a:t>
            </a:r>
          </a:p>
        </p:txBody>
      </p:sp>
      <p:sp>
        <p:nvSpPr>
          <p:cNvPr id="4" name="Content Placeholder 3"/>
          <p:cNvSpPr>
            <a:spLocks noGrp="1"/>
          </p:cNvSpPr>
          <p:nvPr>
            <p:ph idx="1"/>
          </p:nvPr>
        </p:nvSpPr>
        <p:spPr/>
        <p:txBody>
          <a:bodyPr/>
          <a:lstStyle/>
          <a:p>
            <a:r>
              <a:rPr lang="en-US" dirty="0"/>
              <a:t>The 85 </a:t>
            </a:r>
            <a:r>
              <a:rPr lang="en-US" dirty="0" err="1"/>
              <a:t>yo</a:t>
            </a:r>
            <a:r>
              <a:rPr lang="en-US" dirty="0"/>
              <a:t> who says No to a history of recent falls?</a:t>
            </a:r>
          </a:p>
          <a:p>
            <a:r>
              <a:rPr lang="en-US" dirty="0"/>
              <a:t>The patient who gets admitted because of a fall?</a:t>
            </a:r>
          </a:p>
          <a:p>
            <a:r>
              <a:rPr lang="en-US" dirty="0"/>
              <a:t>The patient who falls in our care?</a:t>
            </a:r>
          </a:p>
          <a:p>
            <a:r>
              <a:rPr lang="en-US" dirty="0"/>
              <a:t>Rules? Screening intervals</a:t>
            </a:r>
          </a:p>
        </p:txBody>
      </p:sp>
      <p:sp>
        <p:nvSpPr>
          <p:cNvPr id="2" name="Slide Number Placeholder 1"/>
          <p:cNvSpPr>
            <a:spLocks noGrp="1"/>
          </p:cNvSpPr>
          <p:nvPr>
            <p:ph type="sldNum" sz="quarter" idx="12"/>
          </p:nvPr>
        </p:nvSpPr>
        <p:spPr/>
        <p:txBody>
          <a:bodyPr/>
          <a:lstStyle/>
          <a:p>
            <a:pPr>
              <a:defRPr/>
            </a:pPr>
            <a:fld id="{0C536FC6-5F38-4E40-805C-F17C9E70FF44}" type="slidenum">
              <a:rPr lang="en-US">
                <a:solidFill>
                  <a:srgbClr val="000000"/>
                </a:solidFill>
                <a:latin typeface="Tahoma"/>
                <a:ea typeface="ＭＳ Ｐゴシック"/>
              </a:rPr>
              <a:pPr>
                <a:defRPr/>
              </a:pPr>
              <a:t>57</a:t>
            </a:fld>
            <a:endParaRPr lang="en-US">
              <a:solidFill>
                <a:srgbClr val="000000"/>
              </a:solidFill>
              <a:latin typeface="Tahoma"/>
              <a:ea typeface="ＭＳ Ｐゴシック"/>
            </a:endParaRPr>
          </a:p>
        </p:txBody>
      </p:sp>
    </p:spTree>
    <p:extLst>
      <p:ext uri="{BB962C8B-B14F-4D97-AF65-F5344CB8AC3E}">
        <p14:creationId xmlns:p14="http://schemas.microsoft.com/office/powerpoint/2010/main" val="1172489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p:txBody>
          <a:bodyPr/>
          <a:lstStyle/>
          <a:p>
            <a:pPr eaLnBrk="1" hangingPunct="1"/>
            <a:r>
              <a:rPr lang="en-US" dirty="0"/>
              <a:t>PROTECTION:</a:t>
            </a:r>
            <a:br>
              <a:rPr lang="en-US" dirty="0"/>
            </a:br>
            <a:r>
              <a:rPr lang="en-US" dirty="0"/>
              <a:t>Protect from Injury</a:t>
            </a:r>
          </a:p>
        </p:txBody>
      </p:sp>
      <p:sp>
        <p:nvSpPr>
          <p:cNvPr id="16387" name="Rectangle 3"/>
          <p:cNvSpPr>
            <a:spLocks noGrp="1" noChangeArrowheads="1"/>
          </p:cNvSpPr>
          <p:nvPr>
            <p:ph type="subTitle" idx="1"/>
          </p:nvPr>
        </p:nvSpPr>
        <p:spPr/>
        <p:txBody>
          <a:bodyPr>
            <a:normAutofit/>
          </a:bodyPr>
          <a:lstStyle/>
          <a:p>
            <a:pPr eaLnBrk="1" hangingPunct="1"/>
            <a:r>
              <a:rPr lang="en-US"/>
              <a:t>Protecting Patients from Harm – </a:t>
            </a:r>
          </a:p>
          <a:p>
            <a:pPr eaLnBrk="1" hangingPunct="1"/>
            <a:r>
              <a:rPr lang="en-US"/>
              <a:t>Our Moral Imperative</a:t>
            </a:r>
          </a:p>
        </p:txBody>
      </p:sp>
    </p:spTree>
    <p:extLst>
      <p:ext uri="{BB962C8B-B14F-4D97-AF65-F5344CB8AC3E}">
        <p14:creationId xmlns:p14="http://schemas.microsoft.com/office/powerpoint/2010/main" val="1734980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dirty="0"/>
              <a:t>Moderate to Serious Injury: A, B, C, S</a:t>
            </a:r>
          </a:p>
        </p:txBody>
      </p:sp>
      <p:sp>
        <p:nvSpPr>
          <p:cNvPr id="17411" name="Rectangle 3"/>
          <p:cNvSpPr>
            <a:spLocks noGrp="1" noChangeArrowheads="1"/>
          </p:cNvSpPr>
          <p:nvPr>
            <p:ph idx="1"/>
          </p:nvPr>
        </p:nvSpPr>
        <p:spPr/>
        <p:txBody>
          <a:bodyPr/>
          <a:lstStyle/>
          <a:p>
            <a:pPr eaLnBrk="1" hangingPunct="1"/>
            <a:r>
              <a:rPr lang="en-US" dirty="0"/>
              <a:t>Those that limit function, independence, survival</a:t>
            </a:r>
          </a:p>
          <a:p>
            <a:pPr eaLnBrk="1" hangingPunct="1"/>
            <a:r>
              <a:rPr lang="en-US" dirty="0"/>
              <a:t>Age</a:t>
            </a:r>
          </a:p>
          <a:p>
            <a:pPr eaLnBrk="1" hangingPunct="1"/>
            <a:r>
              <a:rPr lang="en-US" dirty="0"/>
              <a:t>Bones (fractures)</a:t>
            </a:r>
          </a:p>
          <a:p>
            <a:pPr eaLnBrk="1" hangingPunct="1"/>
            <a:r>
              <a:rPr lang="en-US" dirty="0"/>
              <a:t>Bleeds / </a:t>
            </a:r>
            <a:r>
              <a:rPr lang="en-US" dirty="0" err="1"/>
              <a:t>AntiCoagulation</a:t>
            </a:r>
            <a:r>
              <a:rPr lang="en-US" dirty="0"/>
              <a:t> (hemorrhagic injury)</a:t>
            </a:r>
          </a:p>
          <a:p>
            <a:pPr eaLnBrk="1" hangingPunct="1"/>
            <a:r>
              <a:rPr lang="en-US" dirty="0"/>
              <a:t>Surgery (post operative)</a:t>
            </a:r>
          </a:p>
          <a:p>
            <a:pPr eaLnBrk="1" hangingPunct="1"/>
            <a:endParaRPr lang="en-US" dirty="0"/>
          </a:p>
          <a:p>
            <a:pPr eaLnBrk="1" hangingPunct="1"/>
            <a:endParaRPr lang="en-US" dirty="0"/>
          </a:p>
        </p:txBody>
      </p:sp>
    </p:spTree>
    <p:extLst>
      <p:ext uri="{BB962C8B-B14F-4D97-AF65-F5344CB8AC3E}">
        <p14:creationId xmlns:p14="http://schemas.microsoft.com/office/powerpoint/2010/main" val="1286539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672B-FCEF-914D-8DC3-94C3AF1BC16A}"/>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0EC5A9C9-8E46-B44D-B8CE-60E05647238B}"/>
              </a:ext>
            </a:extLst>
          </p:cNvPr>
          <p:cNvSpPr>
            <a:spLocks noGrp="1"/>
          </p:cNvSpPr>
          <p:nvPr>
            <p:ph idx="1"/>
          </p:nvPr>
        </p:nvSpPr>
        <p:spPr/>
        <p:txBody>
          <a:bodyPr/>
          <a:lstStyle/>
          <a:p>
            <a:r>
              <a:rPr lang="en-US" dirty="0"/>
              <a:t>Differentiate Definitions of Falls</a:t>
            </a:r>
          </a:p>
          <a:p>
            <a:r>
              <a:rPr lang="en-US" dirty="0"/>
              <a:t>Understand Types of Falls </a:t>
            </a:r>
          </a:p>
          <a:p>
            <a:r>
              <a:rPr lang="en-US" dirty="0"/>
              <a:t>Examine Root Causes of Falls to Determine Type of Fall</a:t>
            </a:r>
          </a:p>
        </p:txBody>
      </p:sp>
    </p:spTree>
    <p:extLst>
      <p:ext uri="{BB962C8B-B14F-4D97-AF65-F5344CB8AC3E}">
        <p14:creationId xmlns:p14="http://schemas.microsoft.com/office/powerpoint/2010/main" val="3217567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AutoShape 2"/>
          <p:cNvSpPr>
            <a:spLocks noGrp="1" noChangeArrowheads="1"/>
          </p:cNvSpPr>
          <p:nvPr>
            <p:ph idx="1"/>
          </p:nvPr>
        </p:nvSpPr>
        <p:spPr>
          <a:xfrm>
            <a:off x="1752600" y="457200"/>
            <a:ext cx="8763000" cy="685800"/>
          </a:xfrm>
          <a:prstGeom prst="flowChartProcess">
            <a:avLst/>
          </a:prstGeom>
          <a:noFill/>
          <a:ln>
            <a:solidFill>
              <a:schemeClr val="tx1"/>
            </a:solidFill>
          </a:ln>
        </p:spPr>
        <p:txBody>
          <a:bodyPr/>
          <a:lstStyle/>
          <a:p>
            <a:pPr algn="ctr" eaLnBrk="1" hangingPunct="1">
              <a:lnSpc>
                <a:spcPct val="80000"/>
              </a:lnSpc>
              <a:spcBef>
                <a:spcPct val="0"/>
              </a:spcBef>
              <a:buFontTx/>
              <a:buNone/>
            </a:pPr>
            <a:r>
              <a:rPr lang="en-US" sz="2000" b="1"/>
              <a:t>Fall Prevention and Injury Reduction Matrix</a:t>
            </a:r>
          </a:p>
          <a:p>
            <a:pPr algn="ctr" eaLnBrk="1" hangingPunct="1">
              <a:lnSpc>
                <a:spcPct val="80000"/>
              </a:lnSpc>
              <a:spcBef>
                <a:spcPct val="0"/>
              </a:spcBef>
              <a:buFontTx/>
              <a:buNone/>
            </a:pPr>
            <a:r>
              <a:rPr lang="en-US" sz="1800"/>
              <a:t>(Assumes Universal Falls Prevention Implemented)</a:t>
            </a:r>
            <a:endParaRPr lang="en-US" sz="1900"/>
          </a:p>
        </p:txBody>
      </p:sp>
      <p:sp>
        <p:nvSpPr>
          <p:cNvPr id="16386" name="Footer Placeholder 3"/>
          <p:cNvSpPr>
            <a:spLocks noGrp="1"/>
          </p:cNvSpPr>
          <p:nvPr>
            <p:ph type="ftr" sz="quarter" idx="11"/>
          </p:nvPr>
        </p:nvSpPr>
        <p:spPr>
          <a:noFill/>
        </p:spPr>
        <p:txBody>
          <a:bodyPr/>
          <a:lstStyle/>
          <a:p>
            <a:endParaRPr lang="en-US">
              <a:solidFill>
                <a:srgbClr val="000000"/>
              </a:solidFill>
              <a:latin typeface="Tahoma"/>
              <a:ea typeface="ＭＳ Ｐゴシック"/>
            </a:endParaRPr>
          </a:p>
          <a:p>
            <a:endParaRPr lang="en-US">
              <a:solidFill>
                <a:srgbClr val="000000"/>
              </a:solidFill>
              <a:latin typeface="Tahoma"/>
              <a:ea typeface="ＭＳ Ｐゴシック"/>
            </a:endParaRPr>
          </a:p>
        </p:txBody>
      </p:sp>
      <p:sp>
        <p:nvSpPr>
          <p:cNvPr id="16387" name="Slide Number Placeholder 4"/>
          <p:cNvSpPr>
            <a:spLocks noGrp="1"/>
          </p:cNvSpPr>
          <p:nvPr>
            <p:ph type="sldNum" sz="quarter" idx="12"/>
          </p:nvPr>
        </p:nvSpPr>
        <p:spPr>
          <a:noFill/>
        </p:spPr>
        <p:txBody>
          <a:bodyPr/>
          <a:lstStyle/>
          <a:p>
            <a:endParaRPr lang="en-US">
              <a:solidFill>
                <a:srgbClr val="000000"/>
              </a:solidFill>
              <a:latin typeface="Tahoma"/>
              <a:ea typeface="ＭＳ Ｐゴシック"/>
            </a:endParaRPr>
          </a:p>
          <a:p>
            <a:fld id="{B9BBD907-797E-46A4-9E09-0620937E03A0}" type="slidenum">
              <a:rPr lang="en-US">
                <a:solidFill>
                  <a:srgbClr val="000000"/>
                </a:solidFill>
                <a:latin typeface="Tahoma"/>
                <a:ea typeface="ＭＳ Ｐゴシック"/>
              </a:rPr>
              <a:pPr/>
              <a:t>60</a:t>
            </a:fld>
            <a:endParaRPr lang="en-US">
              <a:solidFill>
                <a:srgbClr val="000000"/>
              </a:solidFill>
              <a:latin typeface="Tahoma"/>
              <a:ea typeface="ＭＳ Ｐゴシック"/>
            </a:endParaRPr>
          </a:p>
        </p:txBody>
      </p:sp>
      <p:sp>
        <p:nvSpPr>
          <p:cNvPr id="16389" name="Rectangle 3"/>
          <p:cNvSpPr>
            <a:spLocks noChangeArrowheads="1"/>
          </p:cNvSpPr>
          <p:nvPr/>
        </p:nvSpPr>
        <p:spPr bwMode="auto">
          <a:xfrm>
            <a:off x="6172200" y="1143000"/>
            <a:ext cx="4343400" cy="2590800"/>
          </a:xfrm>
          <a:prstGeom prst="rect">
            <a:avLst/>
          </a:prstGeom>
          <a:solidFill>
            <a:srgbClr val="FF0000"/>
          </a:solidFill>
          <a:ln w="9525">
            <a:solidFill>
              <a:srgbClr val="000000"/>
            </a:solidFill>
            <a:miter lim="800000"/>
            <a:headEnd/>
            <a:tailEnd/>
          </a:ln>
        </p:spPr>
        <p:txBody>
          <a:bodyPr/>
          <a:lstStyle/>
          <a:p>
            <a:pPr marL="342900" indent="-342900"/>
            <a:r>
              <a:rPr lang="en-US" sz="1600" b="1" dirty="0">
                <a:solidFill>
                  <a:srgbClr val="000000"/>
                </a:solidFill>
                <a:latin typeface="Tahoma"/>
                <a:ea typeface="ＭＳ Ｐゴシック"/>
              </a:rPr>
              <a:t>	</a:t>
            </a:r>
            <a:r>
              <a:rPr lang="en-US" sz="1600" b="1" dirty="0">
                <a:solidFill>
                  <a:srgbClr val="FFFFFF"/>
                </a:solidFill>
                <a:latin typeface="Tahoma"/>
                <a:ea typeface="ＭＳ Ｐゴシック"/>
              </a:rPr>
              <a:t>+ RISK FALL/+ RISK INJURY</a:t>
            </a:r>
          </a:p>
          <a:p>
            <a:pPr marL="342900" indent="-342900"/>
            <a:endParaRPr lang="en-US" sz="1600" b="1" dirty="0">
              <a:solidFill>
                <a:srgbClr val="FFFFFF"/>
              </a:solidFill>
              <a:latin typeface="Tahoma"/>
              <a:ea typeface="ＭＳ Ｐゴシック"/>
            </a:endParaRPr>
          </a:p>
          <a:p>
            <a:pPr marL="342900" indent="-342900"/>
            <a:r>
              <a:rPr lang="en-US" b="1" dirty="0">
                <a:solidFill>
                  <a:srgbClr val="FFFFFF"/>
                </a:solidFill>
                <a:latin typeface="Tahoma"/>
                <a:ea typeface="ＭＳ Ｐゴシック"/>
              </a:rPr>
              <a:t>Implement fall reduction interventions</a:t>
            </a:r>
          </a:p>
          <a:p>
            <a:pPr marL="342900" indent="-342900"/>
            <a:endParaRPr lang="en-US" b="1" dirty="0">
              <a:solidFill>
                <a:srgbClr val="FFFFFF"/>
              </a:solidFill>
              <a:latin typeface="Tahoma"/>
              <a:ea typeface="ＭＳ Ｐゴシック"/>
            </a:endParaRPr>
          </a:p>
          <a:p>
            <a:pPr marL="342900" indent="-342900"/>
            <a:r>
              <a:rPr lang="en-US" b="1" dirty="0">
                <a:solidFill>
                  <a:srgbClr val="FFFFFF"/>
                </a:solidFill>
                <a:latin typeface="Tahoma"/>
                <a:ea typeface="ＭＳ Ｐゴシック"/>
              </a:rPr>
              <a:t>Implement injury prevention interventions</a:t>
            </a:r>
          </a:p>
          <a:p>
            <a:pPr marL="342900" indent="-342900"/>
            <a:endParaRPr lang="en-US" b="1" dirty="0">
              <a:solidFill>
                <a:srgbClr val="000000"/>
              </a:solidFill>
              <a:latin typeface="Tahoma"/>
              <a:ea typeface="ＭＳ Ｐゴシック"/>
            </a:endParaRPr>
          </a:p>
          <a:p>
            <a:pPr marL="342900" indent="-342900"/>
            <a:r>
              <a:rPr lang="en-US" b="1" dirty="0">
                <a:solidFill>
                  <a:srgbClr val="000000"/>
                </a:solidFill>
                <a:latin typeface="Tahoma"/>
                <a:ea typeface="ＭＳ Ｐゴシック"/>
              </a:rPr>
              <a:t>Assess, intervene and communicate if </a:t>
            </a:r>
            <a:r>
              <a:rPr lang="en-US" b="1" i="1" u="sng" dirty="0">
                <a:solidFill>
                  <a:srgbClr val="000000"/>
                </a:solidFill>
                <a:latin typeface="Tahoma"/>
                <a:ea typeface="ＭＳ Ｐゴシック"/>
              </a:rPr>
              <a:t>fall risk or injury risk </a:t>
            </a:r>
            <a:r>
              <a:rPr lang="en-US" b="1" dirty="0">
                <a:solidFill>
                  <a:srgbClr val="000000"/>
                </a:solidFill>
                <a:latin typeface="Tahoma"/>
                <a:ea typeface="ＭＳ Ｐゴシック"/>
              </a:rPr>
              <a:t>changes</a:t>
            </a:r>
            <a:endParaRPr lang="en-US" sz="1600" b="1" dirty="0">
              <a:solidFill>
                <a:srgbClr val="000000"/>
              </a:solidFill>
              <a:latin typeface="Tahoma"/>
              <a:ea typeface="ＭＳ Ｐゴシック"/>
            </a:endParaRPr>
          </a:p>
          <a:p>
            <a:pPr marL="342900" indent="-342900"/>
            <a:endParaRPr lang="en-US" b="1" dirty="0">
              <a:solidFill>
                <a:srgbClr val="000000"/>
              </a:solidFill>
              <a:latin typeface="Tahoma"/>
              <a:ea typeface="ＭＳ Ｐゴシック"/>
            </a:endParaRPr>
          </a:p>
          <a:p>
            <a:pPr marL="342900" indent="-342900"/>
            <a:endParaRPr lang="en-US" b="1" dirty="0">
              <a:solidFill>
                <a:srgbClr val="000000"/>
              </a:solidFill>
              <a:latin typeface="Tahoma"/>
              <a:ea typeface="ＭＳ Ｐゴシック"/>
            </a:endParaRPr>
          </a:p>
          <a:p>
            <a:pPr marL="342900" indent="-342900"/>
            <a:endParaRPr lang="en-US" sz="1700" b="1" dirty="0">
              <a:solidFill>
                <a:srgbClr val="000000"/>
              </a:solidFill>
              <a:latin typeface="Tahoma"/>
              <a:ea typeface="ＭＳ Ｐゴシック"/>
            </a:endParaRPr>
          </a:p>
        </p:txBody>
      </p:sp>
      <p:sp>
        <p:nvSpPr>
          <p:cNvPr id="16390" name="Rectangle 4"/>
          <p:cNvSpPr>
            <a:spLocks noChangeArrowheads="1"/>
          </p:cNvSpPr>
          <p:nvPr/>
        </p:nvSpPr>
        <p:spPr bwMode="auto">
          <a:xfrm>
            <a:off x="1752600" y="1143000"/>
            <a:ext cx="990600" cy="5676900"/>
          </a:xfrm>
          <a:prstGeom prst="rect">
            <a:avLst/>
          </a:prstGeom>
          <a:solidFill>
            <a:srgbClr val="FFFFFF"/>
          </a:solidFill>
          <a:ln w="9525">
            <a:solidFill>
              <a:srgbClr val="000000"/>
            </a:solidFill>
            <a:miter lim="800000"/>
            <a:headEnd/>
            <a:tailEnd/>
          </a:ln>
        </p:spPr>
        <p:txBody>
          <a:bodyPr/>
          <a:lstStyle/>
          <a:p>
            <a:r>
              <a:rPr lang="en-US" sz="1600" b="1" dirty="0">
                <a:solidFill>
                  <a:srgbClr val="000000"/>
                </a:solidFill>
                <a:latin typeface="Tahoma"/>
                <a:ea typeface="ＭＳ Ｐゴシック"/>
              </a:rPr>
              <a:t>   </a:t>
            </a:r>
          </a:p>
          <a:p>
            <a:endParaRPr lang="en-US" sz="1600" b="1" dirty="0">
              <a:solidFill>
                <a:srgbClr val="000000"/>
              </a:solidFill>
              <a:latin typeface="Tahoma"/>
              <a:ea typeface="ＭＳ Ｐゴシック"/>
            </a:endParaRPr>
          </a:p>
          <a:p>
            <a:endParaRPr lang="en-US" sz="1600" b="1" dirty="0">
              <a:solidFill>
                <a:srgbClr val="000000"/>
              </a:solidFill>
              <a:latin typeface="Tahoma"/>
              <a:ea typeface="ＭＳ Ｐゴシック"/>
            </a:endParaRPr>
          </a:p>
          <a:p>
            <a:r>
              <a:rPr lang="en-US" sz="1600" b="1" dirty="0">
                <a:solidFill>
                  <a:srgbClr val="000000"/>
                </a:solidFill>
                <a:latin typeface="Tahoma"/>
                <a:ea typeface="ＭＳ Ｐゴシック"/>
              </a:rPr>
              <a:t>   </a:t>
            </a:r>
            <a:r>
              <a:rPr lang="en-US" sz="2400" b="1" dirty="0">
                <a:solidFill>
                  <a:srgbClr val="000000"/>
                </a:solidFill>
                <a:latin typeface="Tahoma"/>
                <a:ea typeface="ＭＳ Ｐゴシック"/>
              </a:rPr>
              <a:t>+</a:t>
            </a:r>
          </a:p>
          <a:p>
            <a:endParaRPr lang="en-US" sz="2400" b="1" dirty="0">
              <a:solidFill>
                <a:srgbClr val="000000"/>
              </a:solidFill>
              <a:latin typeface="Tahoma"/>
              <a:ea typeface="ＭＳ Ｐゴシック"/>
            </a:endParaRPr>
          </a:p>
          <a:p>
            <a:endParaRPr lang="en-US" sz="1600" b="1" dirty="0">
              <a:solidFill>
                <a:srgbClr val="000000"/>
              </a:solidFill>
              <a:latin typeface="Tahoma"/>
              <a:ea typeface="ＭＳ Ｐゴシック"/>
            </a:endParaRPr>
          </a:p>
          <a:p>
            <a:endParaRPr lang="en-US" sz="1600" b="1" dirty="0">
              <a:solidFill>
                <a:srgbClr val="000000"/>
              </a:solidFill>
              <a:latin typeface="Tahoma"/>
              <a:ea typeface="ＭＳ Ｐゴシック"/>
            </a:endParaRPr>
          </a:p>
          <a:p>
            <a:endParaRPr lang="en-US" sz="1600" b="1" dirty="0">
              <a:solidFill>
                <a:srgbClr val="000000"/>
              </a:solidFill>
              <a:latin typeface="Tahoma"/>
              <a:ea typeface="ＭＳ Ｐゴシック"/>
            </a:endParaRPr>
          </a:p>
          <a:p>
            <a:r>
              <a:rPr lang="en-US" sz="1600" b="1" dirty="0">
                <a:solidFill>
                  <a:srgbClr val="000000"/>
                </a:solidFill>
                <a:latin typeface="Tahoma"/>
                <a:ea typeface="ＭＳ Ｐゴシック"/>
              </a:rPr>
              <a:t>RISK</a:t>
            </a:r>
          </a:p>
          <a:p>
            <a:r>
              <a:rPr lang="en-US" sz="1600" b="1" dirty="0">
                <a:solidFill>
                  <a:srgbClr val="000000"/>
                </a:solidFill>
                <a:latin typeface="Tahoma"/>
                <a:ea typeface="ＭＳ Ｐゴシック"/>
              </a:rPr>
              <a:t>OF</a:t>
            </a:r>
          </a:p>
          <a:p>
            <a:r>
              <a:rPr lang="en-US" sz="1600" b="1" dirty="0">
                <a:solidFill>
                  <a:srgbClr val="000000"/>
                </a:solidFill>
                <a:latin typeface="Tahoma"/>
                <a:ea typeface="ＭＳ Ｐゴシック"/>
              </a:rPr>
              <a:t>FALL</a:t>
            </a:r>
          </a:p>
          <a:p>
            <a:endParaRPr lang="en-US" sz="1600" b="1" dirty="0">
              <a:solidFill>
                <a:srgbClr val="000000"/>
              </a:solidFill>
              <a:latin typeface="Tahoma"/>
              <a:ea typeface="ＭＳ Ｐゴシック"/>
            </a:endParaRPr>
          </a:p>
          <a:p>
            <a:endParaRPr lang="en-US" sz="1600" b="1" dirty="0">
              <a:solidFill>
                <a:srgbClr val="000000"/>
              </a:solidFill>
              <a:latin typeface="Tahoma"/>
              <a:ea typeface="ＭＳ Ｐゴシック"/>
            </a:endParaRPr>
          </a:p>
          <a:p>
            <a:pPr algn="ctr"/>
            <a:r>
              <a:rPr lang="en-US" sz="2000" b="1" dirty="0">
                <a:solidFill>
                  <a:srgbClr val="000000"/>
                </a:solidFill>
                <a:latin typeface="Tahoma"/>
                <a:ea typeface="ＭＳ Ｐゴシック"/>
              </a:rPr>
              <a:t>_</a:t>
            </a:r>
          </a:p>
          <a:p>
            <a:endParaRPr lang="en-US" sz="3200" b="1" dirty="0">
              <a:solidFill>
                <a:srgbClr val="000000"/>
              </a:solidFill>
              <a:latin typeface="Tahoma"/>
              <a:ea typeface="ＭＳ Ｐゴシック"/>
            </a:endParaRPr>
          </a:p>
          <a:p>
            <a:endParaRPr lang="en-US" sz="1600" b="1" dirty="0">
              <a:solidFill>
                <a:srgbClr val="000000"/>
              </a:solidFill>
              <a:latin typeface="Tahoma"/>
              <a:ea typeface="ＭＳ Ｐゴシック"/>
            </a:endParaRPr>
          </a:p>
          <a:p>
            <a:endParaRPr lang="en-US" sz="1600" b="1" dirty="0">
              <a:solidFill>
                <a:srgbClr val="000000"/>
              </a:solidFill>
              <a:latin typeface="Tahoma"/>
              <a:ea typeface="ＭＳ Ｐゴシック"/>
            </a:endParaRPr>
          </a:p>
          <a:p>
            <a:endParaRPr lang="en-US" sz="1600" b="1" dirty="0">
              <a:solidFill>
                <a:srgbClr val="000000"/>
              </a:solidFill>
              <a:latin typeface="Tahoma"/>
              <a:ea typeface="ＭＳ Ｐゴシック"/>
            </a:endParaRPr>
          </a:p>
          <a:p>
            <a:endParaRPr lang="en-US" sz="1600" b="1" dirty="0">
              <a:solidFill>
                <a:srgbClr val="000000"/>
              </a:solidFill>
              <a:latin typeface="Tahoma"/>
              <a:ea typeface="ＭＳ Ｐゴシック"/>
            </a:endParaRPr>
          </a:p>
          <a:p>
            <a:endParaRPr lang="en-US" sz="1600" b="1" dirty="0">
              <a:solidFill>
                <a:srgbClr val="000000"/>
              </a:solidFill>
              <a:latin typeface="Tahoma"/>
              <a:ea typeface="ＭＳ Ｐゴシック"/>
            </a:endParaRPr>
          </a:p>
          <a:p>
            <a:endParaRPr lang="en-US" sz="1600" b="1" dirty="0">
              <a:solidFill>
                <a:srgbClr val="000000"/>
              </a:solidFill>
              <a:latin typeface="Tahoma"/>
              <a:ea typeface="ＭＳ Ｐゴシック"/>
            </a:endParaRPr>
          </a:p>
          <a:p>
            <a:endParaRPr lang="en-US" sz="1600" b="1" dirty="0">
              <a:solidFill>
                <a:srgbClr val="000000"/>
              </a:solidFill>
              <a:latin typeface="Tahoma"/>
              <a:ea typeface="ＭＳ Ｐゴシック"/>
            </a:endParaRPr>
          </a:p>
        </p:txBody>
      </p:sp>
      <p:sp>
        <p:nvSpPr>
          <p:cNvPr id="16391" name="Rectangle 5"/>
          <p:cNvSpPr>
            <a:spLocks noChangeArrowheads="1"/>
          </p:cNvSpPr>
          <p:nvPr/>
        </p:nvSpPr>
        <p:spPr bwMode="auto">
          <a:xfrm>
            <a:off x="2743200" y="6176010"/>
            <a:ext cx="7772400" cy="605790"/>
          </a:xfrm>
          <a:prstGeom prst="rect">
            <a:avLst/>
          </a:prstGeom>
          <a:solidFill>
            <a:srgbClr val="FFFFFF"/>
          </a:solidFill>
          <a:ln w="9525">
            <a:solidFill>
              <a:srgbClr val="000000"/>
            </a:solidFill>
            <a:miter lim="800000"/>
            <a:headEnd/>
            <a:tailEnd/>
          </a:ln>
        </p:spPr>
        <p:txBody>
          <a:bodyPr/>
          <a:lstStyle/>
          <a:p>
            <a:pPr algn="ctr"/>
            <a:r>
              <a:rPr lang="en-US" sz="3600" dirty="0">
                <a:solidFill>
                  <a:srgbClr val="000000"/>
                </a:solidFill>
                <a:latin typeface="Tahoma"/>
                <a:ea typeface="ＭＳ Ｐゴシック"/>
              </a:rPr>
              <a:t>-</a:t>
            </a:r>
            <a:r>
              <a:rPr lang="en-US" sz="1700" b="1" dirty="0">
                <a:solidFill>
                  <a:srgbClr val="000000"/>
                </a:solidFill>
                <a:latin typeface="Tahoma"/>
                <a:ea typeface="ＭＳ Ｐゴシック"/>
              </a:rPr>
              <a:t>		RISK OF INJURY FROM A FALL		</a:t>
            </a:r>
            <a:r>
              <a:rPr lang="en-US" sz="2400" b="1" dirty="0">
                <a:solidFill>
                  <a:srgbClr val="000000"/>
                </a:solidFill>
                <a:latin typeface="Tahoma"/>
                <a:ea typeface="ＭＳ Ｐゴシック"/>
              </a:rPr>
              <a:t>+</a:t>
            </a:r>
            <a:r>
              <a:rPr lang="en-US" sz="1600" dirty="0">
                <a:solidFill>
                  <a:srgbClr val="000000"/>
                </a:solidFill>
                <a:latin typeface="Tahoma"/>
                <a:ea typeface="ＭＳ Ｐゴシック"/>
              </a:rPr>
              <a:t> </a:t>
            </a:r>
          </a:p>
        </p:txBody>
      </p:sp>
      <p:sp>
        <p:nvSpPr>
          <p:cNvPr id="16392" name="Rectangle 6"/>
          <p:cNvSpPr>
            <a:spLocks noChangeArrowheads="1"/>
          </p:cNvSpPr>
          <p:nvPr/>
        </p:nvSpPr>
        <p:spPr bwMode="auto">
          <a:xfrm>
            <a:off x="6172200" y="3733800"/>
            <a:ext cx="4343400" cy="2514600"/>
          </a:xfrm>
          <a:prstGeom prst="rect">
            <a:avLst/>
          </a:prstGeom>
          <a:solidFill>
            <a:srgbClr val="F86D04"/>
          </a:solidFill>
          <a:ln w="9525">
            <a:solidFill>
              <a:srgbClr val="000000"/>
            </a:solidFill>
            <a:miter lim="800000"/>
            <a:headEnd/>
            <a:tailEnd/>
          </a:ln>
        </p:spPr>
        <p:txBody>
          <a:bodyPr/>
          <a:lstStyle/>
          <a:p>
            <a:pPr marL="342900" indent="-342900"/>
            <a:r>
              <a:rPr lang="en-US" sz="1600" b="1" dirty="0">
                <a:solidFill>
                  <a:srgbClr val="000000"/>
                </a:solidFill>
                <a:latin typeface="Tahoma"/>
                <a:ea typeface="ＭＳ Ｐゴシック"/>
              </a:rPr>
              <a:t>	</a:t>
            </a:r>
            <a:r>
              <a:rPr lang="en-US" b="1" dirty="0">
                <a:solidFill>
                  <a:srgbClr val="FFFFFF"/>
                </a:solidFill>
                <a:latin typeface="Tahoma"/>
                <a:ea typeface="ＭＳ Ｐゴシック"/>
              </a:rPr>
              <a:t>    --RISK FALL/+RISK OF INJURY</a:t>
            </a:r>
          </a:p>
          <a:p>
            <a:pPr marL="342900" indent="-342900"/>
            <a:endParaRPr lang="en-US" b="1" dirty="0">
              <a:solidFill>
                <a:srgbClr val="FFFFFF"/>
              </a:solidFill>
              <a:latin typeface="Tahoma"/>
              <a:ea typeface="ＭＳ Ｐゴシック"/>
            </a:endParaRPr>
          </a:p>
          <a:p>
            <a:pPr marL="342900" indent="-342900"/>
            <a:r>
              <a:rPr lang="en-US" b="1" dirty="0">
                <a:solidFill>
                  <a:srgbClr val="FFFFFF"/>
                </a:solidFill>
                <a:latin typeface="Tahoma"/>
                <a:ea typeface="ＭＳ Ｐゴシック"/>
              </a:rPr>
              <a:t>Implement injury prevention interventions</a:t>
            </a:r>
          </a:p>
          <a:p>
            <a:pPr marL="342900" indent="-342900"/>
            <a:endParaRPr lang="en-US" b="1" dirty="0">
              <a:solidFill>
                <a:srgbClr val="FFFFFF"/>
              </a:solidFill>
              <a:latin typeface="Tahoma"/>
              <a:ea typeface="ＭＳ Ｐゴシック"/>
            </a:endParaRPr>
          </a:p>
          <a:p>
            <a:pPr marL="342900" indent="-342900"/>
            <a:r>
              <a:rPr lang="en-US" b="1" dirty="0">
                <a:solidFill>
                  <a:srgbClr val="FFFFFF"/>
                </a:solidFill>
                <a:latin typeface="Tahoma"/>
                <a:ea typeface="ＭＳ Ｐゴシック"/>
              </a:rPr>
              <a:t>Assess, intervene and communicate if </a:t>
            </a:r>
            <a:r>
              <a:rPr lang="en-US" b="1" i="1" u="sng" dirty="0">
                <a:solidFill>
                  <a:srgbClr val="FFFFFF"/>
                </a:solidFill>
                <a:latin typeface="Tahoma"/>
                <a:ea typeface="ＭＳ Ｐゴシック"/>
              </a:rPr>
              <a:t>fall risk </a:t>
            </a:r>
            <a:r>
              <a:rPr lang="en-US" b="1" dirty="0">
                <a:solidFill>
                  <a:srgbClr val="FFFFFF"/>
                </a:solidFill>
                <a:latin typeface="Tahoma"/>
                <a:ea typeface="ＭＳ Ｐゴシック"/>
              </a:rPr>
              <a:t>changes</a:t>
            </a:r>
          </a:p>
          <a:p>
            <a:pPr marL="342900" indent="-342900"/>
            <a:endParaRPr lang="en-US" b="1" dirty="0">
              <a:solidFill>
                <a:srgbClr val="000000"/>
              </a:solidFill>
              <a:latin typeface="Tahoma"/>
              <a:ea typeface="ＭＳ Ｐゴシック"/>
            </a:endParaRPr>
          </a:p>
          <a:p>
            <a:pPr marL="342900" indent="-342900"/>
            <a:endParaRPr lang="en-US" b="1" dirty="0">
              <a:solidFill>
                <a:srgbClr val="000000"/>
              </a:solidFill>
              <a:latin typeface="Tahoma"/>
              <a:ea typeface="ＭＳ Ｐゴシック"/>
            </a:endParaRPr>
          </a:p>
          <a:p>
            <a:pPr marL="342900" indent="-342900"/>
            <a:endParaRPr lang="en-US" sz="1600" b="1" u="sng" dirty="0">
              <a:solidFill>
                <a:srgbClr val="000000"/>
              </a:solidFill>
              <a:latin typeface="Tahoma"/>
              <a:ea typeface="ＭＳ Ｐゴシック"/>
            </a:endParaRPr>
          </a:p>
        </p:txBody>
      </p:sp>
      <p:sp>
        <p:nvSpPr>
          <p:cNvPr id="16393" name="Rectangle 7"/>
          <p:cNvSpPr>
            <a:spLocks noChangeArrowheads="1"/>
          </p:cNvSpPr>
          <p:nvPr/>
        </p:nvSpPr>
        <p:spPr bwMode="auto">
          <a:xfrm>
            <a:off x="2743200" y="1143000"/>
            <a:ext cx="3429000" cy="2590800"/>
          </a:xfrm>
          <a:prstGeom prst="rect">
            <a:avLst/>
          </a:prstGeom>
          <a:solidFill>
            <a:srgbClr val="FFFF00"/>
          </a:solidFill>
          <a:ln w="9525">
            <a:solidFill>
              <a:srgbClr val="000000"/>
            </a:solidFill>
            <a:miter lim="800000"/>
            <a:headEnd/>
            <a:tailEnd/>
          </a:ln>
        </p:spPr>
        <p:txBody>
          <a:bodyPr/>
          <a:lstStyle/>
          <a:p>
            <a:pPr marL="342900" indent="-342900"/>
            <a:r>
              <a:rPr lang="en-US" b="1" dirty="0">
                <a:solidFill>
                  <a:srgbClr val="000000"/>
                </a:solidFill>
                <a:latin typeface="Tahoma"/>
                <a:ea typeface="ＭＳ Ｐゴシック"/>
              </a:rPr>
              <a:t>+ RISK FALL/-- RISK INJURY</a:t>
            </a:r>
          </a:p>
          <a:p>
            <a:pPr marL="342900" indent="-342900"/>
            <a:endParaRPr lang="en-US" b="1" dirty="0">
              <a:solidFill>
                <a:srgbClr val="000000"/>
              </a:solidFill>
              <a:latin typeface="Tahoma"/>
              <a:ea typeface="ＭＳ Ｐゴシック"/>
            </a:endParaRPr>
          </a:p>
          <a:p>
            <a:pPr marL="342900" indent="-342900"/>
            <a:r>
              <a:rPr lang="en-US" b="1" dirty="0">
                <a:solidFill>
                  <a:srgbClr val="000000"/>
                </a:solidFill>
                <a:latin typeface="Tahoma"/>
                <a:ea typeface="ＭＳ Ｐゴシック"/>
              </a:rPr>
              <a:t>Implement fall reduction interventions</a:t>
            </a:r>
          </a:p>
          <a:p>
            <a:pPr marL="342900" indent="-342900"/>
            <a:endParaRPr lang="en-US" b="1" dirty="0">
              <a:solidFill>
                <a:srgbClr val="000000"/>
              </a:solidFill>
              <a:latin typeface="Tahoma"/>
              <a:ea typeface="ＭＳ Ｐゴシック"/>
            </a:endParaRPr>
          </a:p>
          <a:p>
            <a:pPr marL="342900" indent="-342900"/>
            <a:r>
              <a:rPr lang="en-US" b="1" dirty="0">
                <a:solidFill>
                  <a:srgbClr val="000000"/>
                </a:solidFill>
                <a:latin typeface="Tahoma"/>
                <a:ea typeface="ＭＳ Ｐゴシック"/>
              </a:rPr>
              <a:t>Assess, intervene and communicate if </a:t>
            </a:r>
            <a:r>
              <a:rPr lang="en-US" b="1" i="1" u="sng" dirty="0">
                <a:solidFill>
                  <a:srgbClr val="000000"/>
                </a:solidFill>
                <a:latin typeface="Tahoma"/>
                <a:ea typeface="ＭＳ Ｐゴシック"/>
              </a:rPr>
              <a:t>injury risk </a:t>
            </a:r>
            <a:r>
              <a:rPr lang="en-US" b="1" dirty="0">
                <a:solidFill>
                  <a:srgbClr val="000000"/>
                </a:solidFill>
                <a:latin typeface="Tahoma"/>
                <a:ea typeface="ＭＳ Ｐゴシック"/>
              </a:rPr>
              <a:t>changes</a:t>
            </a:r>
          </a:p>
        </p:txBody>
      </p:sp>
      <p:sp>
        <p:nvSpPr>
          <p:cNvPr id="16394" name="Rectangle 8"/>
          <p:cNvSpPr>
            <a:spLocks noChangeArrowheads="1"/>
          </p:cNvSpPr>
          <p:nvPr/>
        </p:nvSpPr>
        <p:spPr bwMode="auto">
          <a:xfrm>
            <a:off x="2743200" y="3733800"/>
            <a:ext cx="3429000" cy="2514600"/>
          </a:xfrm>
          <a:prstGeom prst="rect">
            <a:avLst/>
          </a:prstGeom>
          <a:solidFill>
            <a:srgbClr val="00B050"/>
          </a:solidFill>
          <a:ln w="9525">
            <a:solidFill>
              <a:srgbClr val="000000"/>
            </a:solidFill>
            <a:miter lim="800000"/>
            <a:headEnd/>
            <a:tailEnd/>
          </a:ln>
        </p:spPr>
        <p:txBody>
          <a:bodyPr/>
          <a:lstStyle/>
          <a:p>
            <a:r>
              <a:rPr lang="en-US" sz="1600" b="1" dirty="0">
                <a:solidFill>
                  <a:srgbClr val="000000"/>
                </a:solidFill>
                <a:latin typeface="Tahoma"/>
                <a:ea typeface="ＭＳ Ｐゴシック"/>
              </a:rPr>
              <a:t>--RISK FALL/--RISK INJURY</a:t>
            </a:r>
          </a:p>
          <a:p>
            <a:endParaRPr lang="en-US" sz="1400" b="1" dirty="0">
              <a:solidFill>
                <a:srgbClr val="000000"/>
              </a:solidFill>
              <a:latin typeface="Tahoma"/>
              <a:ea typeface="ＭＳ Ｐゴシック"/>
            </a:endParaRPr>
          </a:p>
          <a:p>
            <a:r>
              <a:rPr lang="en-US" b="1" dirty="0">
                <a:solidFill>
                  <a:srgbClr val="000000"/>
                </a:solidFill>
                <a:latin typeface="Tahoma"/>
                <a:ea typeface="ＭＳ Ｐゴシック"/>
              </a:rPr>
              <a:t>Assess, intervene and communicate if</a:t>
            </a:r>
            <a:r>
              <a:rPr lang="en-US" b="1" i="1" dirty="0">
                <a:solidFill>
                  <a:srgbClr val="000000"/>
                </a:solidFill>
                <a:latin typeface="Tahoma"/>
                <a:ea typeface="ＭＳ Ｐゴシック"/>
              </a:rPr>
              <a:t> </a:t>
            </a:r>
            <a:r>
              <a:rPr lang="en-US" b="1" i="1" u="sng" dirty="0">
                <a:solidFill>
                  <a:srgbClr val="000000"/>
                </a:solidFill>
                <a:latin typeface="Tahoma"/>
                <a:ea typeface="ＭＳ Ｐゴシック"/>
              </a:rPr>
              <a:t>fall risk or injury risk</a:t>
            </a:r>
            <a:r>
              <a:rPr lang="en-US" b="1" i="1" dirty="0">
                <a:solidFill>
                  <a:srgbClr val="000000"/>
                </a:solidFill>
                <a:latin typeface="Tahoma"/>
                <a:ea typeface="ＭＳ Ｐゴシック"/>
              </a:rPr>
              <a:t> </a:t>
            </a:r>
            <a:r>
              <a:rPr lang="en-US" b="1" dirty="0">
                <a:solidFill>
                  <a:srgbClr val="000000"/>
                </a:solidFill>
                <a:latin typeface="Tahoma"/>
                <a:ea typeface="ＭＳ Ｐゴシック"/>
              </a:rPr>
              <a:t>changes</a:t>
            </a:r>
            <a:endParaRPr lang="en-US" sz="1600" b="1" dirty="0">
              <a:solidFill>
                <a:srgbClr val="000000"/>
              </a:solidFill>
              <a:latin typeface="Tahoma"/>
              <a:ea typeface="ＭＳ Ｐゴシック"/>
            </a:endParaRPr>
          </a:p>
          <a:p>
            <a:endParaRPr lang="en-US" sz="1400" b="1" dirty="0">
              <a:solidFill>
                <a:srgbClr val="000000"/>
              </a:solidFill>
              <a:latin typeface="Tahoma"/>
              <a:ea typeface="ＭＳ Ｐゴシック"/>
            </a:endParaRPr>
          </a:p>
        </p:txBody>
      </p:sp>
    </p:spTree>
    <p:extLst>
      <p:ext uri="{BB962C8B-B14F-4D97-AF65-F5344CB8AC3E}">
        <p14:creationId xmlns:p14="http://schemas.microsoft.com/office/powerpoint/2010/main" val="2010153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dirty="0"/>
              <a:t>Universal </a:t>
            </a:r>
            <a:r>
              <a:rPr lang="en-US" dirty="0">
                <a:solidFill>
                  <a:srgbClr val="FF0000"/>
                </a:solidFill>
              </a:rPr>
              <a:t>Injury</a:t>
            </a:r>
            <a:r>
              <a:rPr lang="en-US" dirty="0"/>
              <a:t> Prevention</a:t>
            </a:r>
          </a:p>
        </p:txBody>
      </p:sp>
      <p:sp>
        <p:nvSpPr>
          <p:cNvPr id="18435" name="Rectangle 3"/>
          <p:cNvSpPr>
            <a:spLocks noGrp="1" noChangeArrowheads="1"/>
          </p:cNvSpPr>
          <p:nvPr>
            <p:ph idx="1"/>
          </p:nvPr>
        </p:nvSpPr>
        <p:spPr/>
        <p:txBody>
          <a:bodyPr/>
          <a:lstStyle/>
          <a:p>
            <a:pPr eaLnBrk="1" hangingPunct="1">
              <a:lnSpc>
                <a:spcPct val="90000"/>
              </a:lnSpc>
            </a:pPr>
            <a:r>
              <a:rPr lang="en-US" sz="2400" dirty="0"/>
              <a:t>Educate patients / families / staff</a:t>
            </a:r>
          </a:p>
          <a:p>
            <a:pPr lvl="1" eaLnBrk="1" hangingPunct="1">
              <a:lnSpc>
                <a:spcPct val="90000"/>
              </a:lnSpc>
            </a:pPr>
            <a:r>
              <a:rPr lang="en-US" sz="2000" dirty="0"/>
              <a:t>Remember 60% of falls happen at home, 30% in the community, and 10% as inpatients.</a:t>
            </a:r>
          </a:p>
          <a:p>
            <a:pPr lvl="1" eaLnBrk="1" hangingPunct="1">
              <a:lnSpc>
                <a:spcPct val="90000"/>
              </a:lnSpc>
            </a:pPr>
            <a:r>
              <a:rPr lang="en-US" sz="2000" dirty="0"/>
              <a:t>Take opportunity to teach</a:t>
            </a:r>
          </a:p>
          <a:p>
            <a:pPr eaLnBrk="1" hangingPunct="1">
              <a:lnSpc>
                <a:spcPct val="90000"/>
              </a:lnSpc>
            </a:pPr>
            <a:r>
              <a:rPr lang="en-US" sz="2400" dirty="0">
                <a:solidFill>
                  <a:srgbClr val="FF0000"/>
                </a:solidFill>
              </a:rPr>
              <a:t>Remove sources of potential laceration</a:t>
            </a:r>
          </a:p>
          <a:p>
            <a:pPr lvl="1" eaLnBrk="1" hangingPunct="1">
              <a:lnSpc>
                <a:spcPct val="90000"/>
              </a:lnSpc>
            </a:pPr>
            <a:r>
              <a:rPr lang="en-US" sz="2000" dirty="0">
                <a:solidFill>
                  <a:srgbClr val="FF0000"/>
                </a:solidFill>
              </a:rPr>
              <a:t>Sharp edges (furniture)</a:t>
            </a:r>
          </a:p>
          <a:p>
            <a:pPr eaLnBrk="1" hangingPunct="1">
              <a:lnSpc>
                <a:spcPct val="90000"/>
              </a:lnSpc>
            </a:pPr>
            <a:r>
              <a:rPr lang="en-US" sz="2400" dirty="0">
                <a:solidFill>
                  <a:srgbClr val="FF0000"/>
                </a:solidFill>
              </a:rPr>
              <a:t>Reduce potential trauma impact</a:t>
            </a:r>
          </a:p>
          <a:p>
            <a:pPr lvl="1" eaLnBrk="1" hangingPunct="1">
              <a:lnSpc>
                <a:spcPct val="90000"/>
              </a:lnSpc>
            </a:pPr>
            <a:r>
              <a:rPr lang="en-US" sz="2000" dirty="0">
                <a:solidFill>
                  <a:srgbClr val="FF0000"/>
                </a:solidFill>
              </a:rPr>
              <a:t>Use protective barriers (hip protectors, floor mats)</a:t>
            </a:r>
          </a:p>
          <a:p>
            <a:pPr eaLnBrk="1" hangingPunct="1">
              <a:lnSpc>
                <a:spcPct val="90000"/>
              </a:lnSpc>
            </a:pPr>
            <a:r>
              <a:rPr lang="en-US" sz="2400" dirty="0"/>
              <a:t>Use multifactorial approach: COMBINE Interventions</a:t>
            </a:r>
          </a:p>
          <a:p>
            <a:pPr eaLnBrk="1" hangingPunct="1">
              <a:lnSpc>
                <a:spcPct val="90000"/>
              </a:lnSpc>
            </a:pPr>
            <a:r>
              <a:rPr lang="en-US" sz="2400" dirty="0"/>
              <a:t>Hourly Patient Rounds (comfort, safety, pain)</a:t>
            </a:r>
          </a:p>
          <a:p>
            <a:pPr eaLnBrk="1" hangingPunct="1">
              <a:lnSpc>
                <a:spcPct val="90000"/>
              </a:lnSpc>
            </a:pPr>
            <a:r>
              <a:rPr lang="en-US" sz="2400" dirty="0"/>
              <a:t>Examine Environment (safe exit side)</a:t>
            </a:r>
          </a:p>
          <a:p>
            <a:pPr eaLnBrk="1" hangingPunct="1">
              <a:lnSpc>
                <a:spcPct val="90000"/>
              </a:lnSpc>
            </a:pPr>
            <a:endParaRPr lang="en-US" sz="2400" dirty="0"/>
          </a:p>
          <a:p>
            <a:pPr eaLnBrk="1" hangingPunct="1">
              <a:lnSpc>
                <a:spcPct val="90000"/>
              </a:lnSpc>
            </a:pPr>
            <a:endParaRPr lang="en-US" sz="2400" dirty="0"/>
          </a:p>
        </p:txBody>
      </p:sp>
    </p:spTree>
    <p:extLst>
      <p:ext uri="{BB962C8B-B14F-4D97-AF65-F5344CB8AC3E}">
        <p14:creationId xmlns:p14="http://schemas.microsoft.com/office/powerpoint/2010/main" val="4297280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a:t>Age: &gt; 85 years old</a:t>
            </a:r>
          </a:p>
        </p:txBody>
      </p:sp>
      <p:sp>
        <p:nvSpPr>
          <p:cNvPr id="19459" name="Rectangle 3"/>
          <p:cNvSpPr>
            <a:spLocks noGrp="1" noChangeArrowheads="1"/>
          </p:cNvSpPr>
          <p:nvPr>
            <p:ph idx="1"/>
          </p:nvPr>
        </p:nvSpPr>
        <p:spPr/>
        <p:txBody>
          <a:bodyPr/>
          <a:lstStyle/>
          <a:p>
            <a:pPr eaLnBrk="1" hangingPunct="1">
              <a:lnSpc>
                <a:spcPct val="90000"/>
              </a:lnSpc>
            </a:pPr>
            <a:r>
              <a:rPr lang="en-US" dirty="0"/>
              <a:t>Education: Teach Back Strategies</a:t>
            </a:r>
          </a:p>
          <a:p>
            <a:pPr eaLnBrk="1" hangingPunct="1">
              <a:lnSpc>
                <a:spcPct val="90000"/>
              </a:lnSpc>
            </a:pPr>
            <a:r>
              <a:rPr lang="en-US" dirty="0"/>
              <a:t>Assistive Devices within reach</a:t>
            </a:r>
          </a:p>
          <a:p>
            <a:pPr eaLnBrk="1" hangingPunct="1">
              <a:lnSpc>
                <a:spcPct val="90000"/>
              </a:lnSpc>
            </a:pPr>
            <a:r>
              <a:rPr lang="en-US" dirty="0"/>
              <a:t>Hip Protectors</a:t>
            </a:r>
          </a:p>
          <a:p>
            <a:pPr eaLnBrk="1" hangingPunct="1">
              <a:lnSpc>
                <a:spcPct val="90000"/>
              </a:lnSpc>
            </a:pPr>
            <a:r>
              <a:rPr lang="en-US" dirty="0"/>
              <a:t>Floor Mats</a:t>
            </a:r>
          </a:p>
          <a:p>
            <a:pPr eaLnBrk="1" hangingPunct="1">
              <a:lnSpc>
                <a:spcPct val="90000"/>
              </a:lnSpc>
            </a:pPr>
            <a:r>
              <a:rPr lang="en-US" dirty="0"/>
              <a:t>Height Adjustable Beds (low when resting only, raise up bed for transfer)</a:t>
            </a:r>
          </a:p>
          <a:p>
            <a:pPr eaLnBrk="1" hangingPunct="1">
              <a:lnSpc>
                <a:spcPct val="90000"/>
              </a:lnSpc>
            </a:pPr>
            <a:r>
              <a:rPr lang="en-US" dirty="0"/>
              <a:t>Safe Exit Side </a:t>
            </a:r>
          </a:p>
          <a:p>
            <a:pPr eaLnBrk="1" hangingPunct="1">
              <a:lnSpc>
                <a:spcPct val="90000"/>
              </a:lnSpc>
            </a:pPr>
            <a:r>
              <a:rPr lang="en-US" dirty="0"/>
              <a:t>Medication Review</a:t>
            </a:r>
          </a:p>
        </p:txBody>
      </p:sp>
    </p:spTree>
    <p:extLst>
      <p:ext uri="{BB962C8B-B14F-4D97-AF65-F5344CB8AC3E}">
        <p14:creationId xmlns:p14="http://schemas.microsoft.com/office/powerpoint/2010/main" val="4511424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dirty="0"/>
              <a:t>Bones</a:t>
            </a:r>
          </a:p>
        </p:txBody>
      </p:sp>
      <p:sp>
        <p:nvSpPr>
          <p:cNvPr id="20483" name="Rectangle 3"/>
          <p:cNvSpPr>
            <a:spLocks noGrp="1" noChangeArrowheads="1"/>
          </p:cNvSpPr>
          <p:nvPr>
            <p:ph idx="1"/>
          </p:nvPr>
        </p:nvSpPr>
        <p:spPr/>
        <p:txBody>
          <a:bodyPr/>
          <a:lstStyle/>
          <a:p>
            <a:pPr eaLnBrk="1" hangingPunct="1"/>
            <a:r>
              <a:rPr lang="en-US" dirty="0"/>
              <a:t>Hip Protectors</a:t>
            </a:r>
          </a:p>
          <a:p>
            <a:pPr eaLnBrk="1" hangingPunct="1">
              <a:lnSpc>
                <a:spcPct val="90000"/>
              </a:lnSpc>
            </a:pPr>
            <a:r>
              <a:rPr lang="en-US" dirty="0"/>
              <a:t>Height Adjustable Beds (low when resting only, raise up bed for transfer)</a:t>
            </a:r>
          </a:p>
          <a:p>
            <a:pPr eaLnBrk="1" hangingPunct="1"/>
            <a:r>
              <a:rPr lang="en-US" dirty="0"/>
              <a:t>Floor Mats</a:t>
            </a:r>
          </a:p>
          <a:p>
            <a:pPr eaLnBrk="1" hangingPunct="1"/>
            <a:r>
              <a:rPr lang="en-US" dirty="0"/>
              <a:t>Evaluation of Osteoporosis</a:t>
            </a:r>
          </a:p>
        </p:txBody>
      </p:sp>
    </p:spTree>
    <p:extLst>
      <p:ext uri="{BB962C8B-B14F-4D97-AF65-F5344CB8AC3E}">
        <p14:creationId xmlns:p14="http://schemas.microsoft.com/office/powerpoint/2010/main" val="17330765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a:t>Bleeds/</a:t>
            </a:r>
            <a:r>
              <a:rPr lang="en-US" dirty="0" err="1"/>
              <a:t>Anti</a:t>
            </a:r>
            <a:r>
              <a:rPr lang="en-US" b="1" dirty="0" err="1"/>
              <a:t>C</a:t>
            </a:r>
            <a:r>
              <a:rPr lang="en-US" dirty="0" err="1"/>
              <a:t>oagulation</a:t>
            </a:r>
            <a:endParaRPr lang="en-US" dirty="0"/>
          </a:p>
        </p:txBody>
      </p:sp>
      <p:sp>
        <p:nvSpPr>
          <p:cNvPr id="21507" name="Rectangle 3"/>
          <p:cNvSpPr>
            <a:spLocks noGrp="1" noChangeArrowheads="1"/>
          </p:cNvSpPr>
          <p:nvPr>
            <p:ph idx="1"/>
          </p:nvPr>
        </p:nvSpPr>
        <p:spPr>
          <a:xfrm>
            <a:off x="1576917" y="2017713"/>
            <a:ext cx="9662583" cy="4114800"/>
          </a:xfrm>
        </p:spPr>
        <p:txBody>
          <a:bodyPr/>
          <a:lstStyle/>
          <a:p>
            <a:pPr eaLnBrk="1" hangingPunct="1"/>
            <a:r>
              <a:rPr lang="en-US" dirty="0"/>
              <a:t>Evaluate Use of Anticoagulation: Risk for DVT/Embolic Stroke or Fall-related Hemorrhage</a:t>
            </a:r>
          </a:p>
          <a:p>
            <a:pPr eaLnBrk="1" hangingPunct="1"/>
            <a:r>
              <a:rPr lang="en-US" dirty="0"/>
              <a:t>Patient Education</a:t>
            </a:r>
          </a:p>
          <a:p>
            <a:pPr eaLnBrk="1" hangingPunct="1"/>
            <a:r>
              <a:rPr lang="en-US" dirty="0"/>
              <a:t>TBI and Anticoagulation: Helmets</a:t>
            </a:r>
          </a:p>
          <a:p>
            <a:pPr eaLnBrk="1" hangingPunct="1"/>
            <a:r>
              <a:rPr lang="en-US" dirty="0"/>
              <a:t>Wheelchair Users: Anti-tippers</a:t>
            </a:r>
          </a:p>
          <a:p>
            <a:pPr eaLnBrk="1" hangingPunct="1"/>
            <a:endParaRPr lang="en-US" dirty="0"/>
          </a:p>
          <a:p>
            <a:pPr eaLnBrk="1" hangingPunct="1"/>
            <a:endParaRPr lang="en-US" dirty="0"/>
          </a:p>
        </p:txBody>
      </p:sp>
    </p:spTree>
    <p:extLst>
      <p:ext uri="{BB962C8B-B14F-4D97-AF65-F5344CB8AC3E}">
        <p14:creationId xmlns:p14="http://schemas.microsoft.com/office/powerpoint/2010/main" val="14960984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a:t>Surgical Patients</a:t>
            </a:r>
          </a:p>
        </p:txBody>
      </p:sp>
      <p:sp>
        <p:nvSpPr>
          <p:cNvPr id="22531" name="Rectangle 3"/>
          <p:cNvSpPr>
            <a:spLocks noGrp="1" noChangeArrowheads="1"/>
          </p:cNvSpPr>
          <p:nvPr>
            <p:ph idx="1"/>
          </p:nvPr>
        </p:nvSpPr>
        <p:spPr/>
        <p:txBody>
          <a:bodyPr/>
          <a:lstStyle/>
          <a:p>
            <a:pPr eaLnBrk="1" hangingPunct="1"/>
            <a:r>
              <a:rPr lang="en-US"/>
              <a:t>Pre-op Education:</a:t>
            </a:r>
          </a:p>
          <a:p>
            <a:pPr lvl="1" eaLnBrk="1" hangingPunct="1"/>
            <a:r>
              <a:rPr lang="en-US"/>
              <a:t>Call, Don’t Fall</a:t>
            </a:r>
          </a:p>
          <a:p>
            <a:pPr lvl="1" eaLnBrk="1" hangingPunct="1"/>
            <a:r>
              <a:rPr lang="en-US"/>
              <a:t>Call Lights</a:t>
            </a:r>
          </a:p>
          <a:p>
            <a:pPr eaLnBrk="1" hangingPunct="1"/>
            <a:r>
              <a:rPr lang="en-US"/>
              <a:t>Post-op Education</a:t>
            </a:r>
          </a:p>
          <a:p>
            <a:pPr eaLnBrk="1" hangingPunct="1"/>
            <a:r>
              <a:rPr lang="en-US"/>
              <a:t>Pain Medication:</a:t>
            </a:r>
          </a:p>
          <a:p>
            <a:pPr lvl="1" eaLnBrk="1" hangingPunct="1"/>
            <a:r>
              <a:rPr lang="en-US"/>
              <a:t>Offer elimination prior to pain medication</a:t>
            </a:r>
          </a:p>
          <a:p>
            <a:pPr eaLnBrk="1" hangingPunct="1"/>
            <a:r>
              <a:rPr lang="en-US"/>
              <a:t>Increase Frequency of Rounds</a:t>
            </a:r>
          </a:p>
          <a:p>
            <a:pPr lvl="1" eaLnBrk="1" hangingPunct="1"/>
            <a:endParaRPr lang="en-US"/>
          </a:p>
          <a:p>
            <a:pPr lvl="1" eaLnBrk="1" hangingPunct="1"/>
            <a:endParaRPr lang="en-US"/>
          </a:p>
        </p:txBody>
      </p:sp>
    </p:spTree>
    <p:extLst>
      <p:ext uri="{BB962C8B-B14F-4D97-AF65-F5344CB8AC3E}">
        <p14:creationId xmlns:p14="http://schemas.microsoft.com/office/powerpoint/2010/main" val="409121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a:t>Post Fall and Injury Safety Huddles</a:t>
            </a:r>
          </a:p>
        </p:txBody>
      </p:sp>
      <p:sp>
        <p:nvSpPr>
          <p:cNvPr id="23555" name="Rectangle 3"/>
          <p:cNvSpPr>
            <a:spLocks noGrp="1" noChangeArrowheads="1"/>
          </p:cNvSpPr>
          <p:nvPr>
            <p:ph idx="1"/>
          </p:nvPr>
        </p:nvSpPr>
        <p:spPr>
          <a:xfrm>
            <a:off x="1576917" y="2017713"/>
            <a:ext cx="9136803" cy="4114800"/>
          </a:xfrm>
        </p:spPr>
        <p:txBody>
          <a:bodyPr/>
          <a:lstStyle/>
          <a:p>
            <a:pPr eaLnBrk="1" hangingPunct="1"/>
            <a:r>
              <a:rPr lang="en-US" dirty="0"/>
              <a:t>Post Fall Analysis</a:t>
            </a:r>
          </a:p>
          <a:p>
            <a:pPr lvl="1" eaLnBrk="1" hangingPunct="1"/>
            <a:r>
              <a:rPr lang="en-US" dirty="0"/>
              <a:t>What was different this time?</a:t>
            </a:r>
          </a:p>
          <a:p>
            <a:pPr lvl="1" eaLnBrk="1" hangingPunct="1"/>
            <a:r>
              <a:rPr lang="en-US" dirty="0"/>
              <a:t>When</a:t>
            </a:r>
          </a:p>
          <a:p>
            <a:pPr lvl="1" eaLnBrk="1" hangingPunct="1"/>
            <a:r>
              <a:rPr lang="en-US" dirty="0"/>
              <a:t>How </a:t>
            </a:r>
          </a:p>
          <a:p>
            <a:pPr lvl="1" eaLnBrk="1" hangingPunct="1"/>
            <a:r>
              <a:rPr lang="en-US" dirty="0"/>
              <a:t>Why</a:t>
            </a:r>
          </a:p>
          <a:p>
            <a:pPr lvl="1" eaLnBrk="1" hangingPunct="1"/>
            <a:r>
              <a:rPr lang="en-US" dirty="0"/>
              <a:t>Prevention:  Protective Action Steps to Redesign the Plan of Care</a:t>
            </a:r>
          </a:p>
          <a:p>
            <a:pPr lvl="1" eaLnBrk="1" hangingPunct="1"/>
            <a:endParaRPr lang="en-US" dirty="0"/>
          </a:p>
        </p:txBody>
      </p:sp>
    </p:spTree>
    <p:extLst>
      <p:ext uri="{BB962C8B-B14F-4D97-AF65-F5344CB8AC3E}">
        <p14:creationId xmlns:p14="http://schemas.microsoft.com/office/powerpoint/2010/main" val="4156707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1447800" y="1242060"/>
            <a:ext cx="9029700" cy="2057400"/>
          </a:xfrm>
        </p:spPr>
        <p:txBody>
          <a:bodyPr/>
          <a:lstStyle/>
          <a:p>
            <a:pPr eaLnBrk="1" hangingPunct="1">
              <a:lnSpc>
                <a:spcPct val="55000"/>
              </a:lnSpc>
            </a:pPr>
            <a:r>
              <a:rPr lang="en-US" b="1" dirty="0"/>
              <a:t>Biomechanics of Fall-Related Injuries</a:t>
            </a:r>
            <a:r>
              <a:rPr lang="en-US" sz="6000" b="1" dirty="0"/>
              <a:t> </a:t>
            </a:r>
            <a:r>
              <a:rPr lang="en-US" sz="7200" b="1" dirty="0"/>
              <a:t> </a:t>
            </a:r>
            <a:r>
              <a:rPr lang="en-US" dirty="0"/>
              <a:t> </a:t>
            </a:r>
          </a:p>
        </p:txBody>
      </p:sp>
      <p:sp>
        <p:nvSpPr>
          <p:cNvPr id="30723" name="Rectangle 3"/>
          <p:cNvSpPr>
            <a:spLocks noGrp="1" noChangeArrowheads="1"/>
          </p:cNvSpPr>
          <p:nvPr>
            <p:ph type="subTitle" idx="1"/>
          </p:nvPr>
        </p:nvSpPr>
        <p:spPr/>
        <p:txBody>
          <a:bodyPr>
            <a:normAutofit/>
          </a:bodyPr>
          <a:lstStyle/>
          <a:p>
            <a:pPr eaLnBrk="1" hangingPunct="1"/>
            <a:r>
              <a:rPr lang="en-US" sz="4800" b="1"/>
              <a:t> </a:t>
            </a:r>
            <a:endParaRPr lang="en-US"/>
          </a:p>
        </p:txBody>
      </p:sp>
      <p:sp>
        <p:nvSpPr>
          <p:cNvPr id="30724" name="Rectangle 4"/>
          <p:cNvSpPr>
            <a:spLocks noChangeArrowheads="1"/>
          </p:cNvSpPr>
          <p:nvPr/>
        </p:nvSpPr>
        <p:spPr bwMode="auto">
          <a:xfrm>
            <a:off x="2900364" y="3558541"/>
            <a:ext cx="6891337" cy="28194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ctr"/>
            <a:r>
              <a:rPr lang="en-US" sz="4800" i="1">
                <a:solidFill>
                  <a:srgbClr val="000000"/>
                </a:solidFill>
                <a:latin typeface="Tahoma"/>
                <a:ea typeface="ＭＳ Ｐゴシック"/>
              </a:rPr>
              <a:t>Understanding the </a:t>
            </a:r>
          </a:p>
          <a:p>
            <a:pPr algn="ctr"/>
            <a:r>
              <a:rPr lang="en-US" sz="4800" i="1">
                <a:solidFill>
                  <a:srgbClr val="000000"/>
                </a:solidFill>
                <a:latin typeface="Tahoma"/>
                <a:ea typeface="ＭＳ Ｐゴシック"/>
              </a:rPr>
              <a:t>“rate of splat” and its </a:t>
            </a:r>
          </a:p>
          <a:p>
            <a:pPr algn="ctr"/>
            <a:r>
              <a:rPr lang="en-US" sz="4800" i="1">
                <a:solidFill>
                  <a:srgbClr val="000000"/>
                </a:solidFill>
                <a:latin typeface="Tahoma"/>
                <a:ea typeface="ＭＳ Ｐゴシック"/>
              </a:rPr>
              <a:t>impact on injury</a:t>
            </a:r>
          </a:p>
        </p:txBody>
      </p:sp>
    </p:spTree>
    <p:extLst>
      <p:ext uri="{BB962C8B-B14F-4D97-AF65-F5344CB8AC3E}">
        <p14:creationId xmlns:p14="http://schemas.microsoft.com/office/powerpoint/2010/main" val="4145293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Falls from High Bed: Head First</a:t>
            </a:r>
          </a:p>
        </p:txBody>
      </p:sp>
      <p:pic>
        <p:nvPicPr>
          <p:cNvPr id="6" name="Head First High Bed.wmv">
            <a:hlinkClick r:id="" action="ppaction://media"/>
            <a:extLst>
              <a:ext uri="{FF2B5EF4-FFF2-40B4-BE49-F238E27FC236}">
                <a16:creationId xmlns:a16="http://schemas.microsoft.com/office/drawing/2014/main" id="{05A8E43F-A61B-4671-A821-1CF602024B0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39441" y="2064940"/>
            <a:ext cx="5567363" cy="4175522"/>
          </a:xfrm>
        </p:spPr>
      </p:pic>
    </p:spTree>
    <p:extLst>
      <p:ext uri="{BB962C8B-B14F-4D97-AF65-F5344CB8AC3E}">
        <p14:creationId xmlns:p14="http://schemas.microsoft.com/office/powerpoint/2010/main" val="343965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Falls from High Bed: Foot First</a:t>
            </a:r>
          </a:p>
        </p:txBody>
      </p:sp>
      <p:pic>
        <p:nvPicPr>
          <p:cNvPr id="6" name="Feet First High Bed.wmv">
            <a:hlinkClick r:id="" action="ppaction://media"/>
            <a:extLst>
              <a:ext uri="{FF2B5EF4-FFF2-40B4-BE49-F238E27FC236}">
                <a16:creationId xmlns:a16="http://schemas.microsoft.com/office/drawing/2014/main" id="{13F10354-43F8-436C-8482-320D092B9BA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24200" y="1910954"/>
            <a:ext cx="5943600" cy="4457700"/>
          </a:xfrm>
        </p:spPr>
      </p:pic>
    </p:spTree>
    <p:extLst>
      <p:ext uri="{BB962C8B-B14F-4D97-AF65-F5344CB8AC3E}">
        <p14:creationId xmlns:p14="http://schemas.microsoft.com/office/powerpoint/2010/main" val="21975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9FDBE-A992-E04C-A4C9-B39573DF69C9}"/>
              </a:ext>
            </a:extLst>
          </p:cNvPr>
          <p:cNvSpPr>
            <a:spLocks noGrp="1"/>
          </p:cNvSpPr>
          <p:nvPr>
            <p:ph type="title"/>
          </p:nvPr>
        </p:nvSpPr>
        <p:spPr>
          <a:xfrm>
            <a:off x="1534585" y="617538"/>
            <a:ext cx="8504080" cy="1143000"/>
          </a:xfrm>
        </p:spPr>
        <p:txBody>
          <a:bodyPr/>
          <a:lstStyle/>
          <a:p>
            <a:r>
              <a:rPr lang="en-US" dirty="0"/>
              <a:t>Definitions</a:t>
            </a:r>
          </a:p>
        </p:txBody>
      </p:sp>
      <p:sp>
        <p:nvSpPr>
          <p:cNvPr id="3" name="Content Placeholder 2">
            <a:extLst>
              <a:ext uri="{FF2B5EF4-FFF2-40B4-BE49-F238E27FC236}">
                <a16:creationId xmlns:a16="http://schemas.microsoft.com/office/drawing/2014/main" id="{43E13217-9648-1748-9C19-D8A2EB9245E0}"/>
              </a:ext>
            </a:extLst>
          </p:cNvPr>
          <p:cNvSpPr>
            <a:spLocks noGrp="1"/>
          </p:cNvSpPr>
          <p:nvPr>
            <p:ph idx="1"/>
          </p:nvPr>
        </p:nvSpPr>
        <p:spPr/>
        <p:txBody>
          <a:bodyPr/>
          <a:lstStyle/>
          <a:p>
            <a:r>
              <a:rPr lang="en-US" dirty="0"/>
              <a:t>What is your definition of a fall?</a:t>
            </a:r>
          </a:p>
        </p:txBody>
      </p:sp>
    </p:spTree>
    <p:extLst>
      <p:ext uri="{BB962C8B-B14F-4D97-AF65-F5344CB8AC3E}">
        <p14:creationId xmlns:p14="http://schemas.microsoft.com/office/powerpoint/2010/main" val="28716725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4343400" y="3290888"/>
            <a:ext cx="2590800" cy="366712"/>
          </a:xfrm>
          <a:prstGeom prst="rect">
            <a:avLst/>
          </a:prstGeom>
          <a:noFill/>
          <a:ln w="12700">
            <a:noFill/>
            <a:miter lim="800000"/>
            <a:headEnd/>
            <a:tailEnd/>
          </a:ln>
        </p:spPr>
        <p:txBody>
          <a:bodyPr>
            <a:spAutoFit/>
          </a:bodyPr>
          <a:lstStyle/>
          <a:p>
            <a:pPr algn="ctr" eaLnBrk="0" hangingPunct="0">
              <a:spcBef>
                <a:spcPct val="50000"/>
              </a:spcBef>
            </a:pPr>
            <a:r>
              <a:rPr lang="en-US" dirty="0">
                <a:solidFill>
                  <a:srgbClr val="000000"/>
                </a:solidFill>
                <a:latin typeface="Arial" charset="0"/>
                <a:ea typeface="ＭＳ Ｐゴシック"/>
              </a:rPr>
              <a:t>Floor Mat</a:t>
            </a:r>
          </a:p>
        </p:txBody>
      </p:sp>
      <p:sp>
        <p:nvSpPr>
          <p:cNvPr id="32773" name="Text Box 5"/>
          <p:cNvSpPr txBox="1">
            <a:spLocks noChangeArrowheads="1"/>
          </p:cNvSpPr>
          <p:nvPr/>
        </p:nvSpPr>
        <p:spPr bwMode="auto">
          <a:xfrm>
            <a:off x="1752600" y="3048000"/>
            <a:ext cx="2514600" cy="338554"/>
          </a:xfrm>
          <a:prstGeom prst="rect">
            <a:avLst/>
          </a:prstGeom>
          <a:noFill/>
          <a:ln w="12700">
            <a:noFill/>
            <a:miter lim="800000"/>
            <a:headEnd/>
            <a:tailEnd/>
          </a:ln>
        </p:spPr>
        <p:txBody>
          <a:bodyPr wrap="square">
            <a:spAutoFit/>
          </a:bodyPr>
          <a:lstStyle/>
          <a:p>
            <a:pPr algn="ctr" eaLnBrk="0" hangingPunct="0">
              <a:spcBef>
                <a:spcPct val="50000"/>
              </a:spcBef>
            </a:pPr>
            <a:r>
              <a:rPr lang="en-US" sz="1600" dirty="0">
                <a:solidFill>
                  <a:srgbClr val="000000"/>
                </a:solidFill>
                <a:latin typeface="Arial" charset="0"/>
                <a:ea typeface="ＭＳ Ｐゴシック"/>
              </a:rPr>
              <a:t>      bedside fall cushion</a:t>
            </a:r>
          </a:p>
        </p:txBody>
      </p:sp>
      <p:sp>
        <p:nvSpPr>
          <p:cNvPr id="32775" name="Text Box 7"/>
          <p:cNvSpPr txBox="1">
            <a:spLocks noChangeArrowheads="1"/>
          </p:cNvSpPr>
          <p:nvPr/>
        </p:nvSpPr>
        <p:spPr bwMode="auto">
          <a:xfrm>
            <a:off x="7239000" y="3214688"/>
            <a:ext cx="2362200" cy="366712"/>
          </a:xfrm>
          <a:prstGeom prst="rect">
            <a:avLst/>
          </a:prstGeom>
          <a:noFill/>
          <a:ln w="12700">
            <a:noFill/>
            <a:miter lim="800000"/>
            <a:headEnd/>
            <a:tailEnd/>
          </a:ln>
        </p:spPr>
        <p:txBody>
          <a:bodyPr>
            <a:spAutoFit/>
          </a:bodyPr>
          <a:lstStyle/>
          <a:p>
            <a:pPr algn="ctr" eaLnBrk="0" hangingPunct="0">
              <a:spcBef>
                <a:spcPct val="50000"/>
              </a:spcBef>
            </a:pPr>
            <a:r>
              <a:rPr lang="en-US" dirty="0">
                <a:solidFill>
                  <a:srgbClr val="000000"/>
                </a:solidFill>
                <a:latin typeface="Arial" charset="0"/>
                <a:ea typeface="ＭＳ Ｐゴシック"/>
              </a:rPr>
              <a:t>Floor Cushion</a:t>
            </a:r>
          </a:p>
        </p:txBody>
      </p:sp>
      <p:sp>
        <p:nvSpPr>
          <p:cNvPr id="32777" name="Text Box 9"/>
          <p:cNvSpPr txBox="1">
            <a:spLocks noChangeArrowheads="1"/>
          </p:cNvSpPr>
          <p:nvPr/>
        </p:nvSpPr>
        <p:spPr bwMode="auto">
          <a:xfrm>
            <a:off x="8001000" y="6064250"/>
            <a:ext cx="2362200" cy="336550"/>
          </a:xfrm>
          <a:prstGeom prst="rect">
            <a:avLst/>
          </a:prstGeom>
          <a:noFill/>
          <a:ln w="12700">
            <a:noFill/>
            <a:miter lim="800000"/>
            <a:headEnd/>
            <a:tailEnd/>
          </a:ln>
        </p:spPr>
        <p:txBody>
          <a:bodyPr>
            <a:spAutoFit/>
          </a:bodyPr>
          <a:lstStyle/>
          <a:p>
            <a:pPr algn="ctr" eaLnBrk="0" hangingPunct="0">
              <a:spcBef>
                <a:spcPct val="50000"/>
              </a:spcBef>
            </a:pPr>
            <a:r>
              <a:rPr lang="en-US" sz="1600" dirty="0">
                <a:solidFill>
                  <a:srgbClr val="000000"/>
                </a:solidFill>
                <a:latin typeface="Arial" charset="0"/>
                <a:ea typeface="ＭＳ Ｐゴシック"/>
              </a:rPr>
              <a:t>Soft Fall bedside mat</a:t>
            </a:r>
          </a:p>
        </p:txBody>
      </p:sp>
      <p:sp>
        <p:nvSpPr>
          <p:cNvPr id="32779" name="Text Box 11"/>
          <p:cNvSpPr txBox="1">
            <a:spLocks noChangeArrowheads="1"/>
          </p:cNvSpPr>
          <p:nvPr/>
        </p:nvSpPr>
        <p:spPr bwMode="auto">
          <a:xfrm>
            <a:off x="2057400" y="6248400"/>
            <a:ext cx="2514600" cy="336550"/>
          </a:xfrm>
          <a:prstGeom prst="rect">
            <a:avLst/>
          </a:prstGeom>
          <a:noFill/>
          <a:ln w="12700">
            <a:noFill/>
            <a:miter lim="800000"/>
            <a:headEnd/>
            <a:tailEnd/>
          </a:ln>
        </p:spPr>
        <p:txBody>
          <a:bodyPr>
            <a:spAutoFit/>
          </a:bodyPr>
          <a:lstStyle/>
          <a:p>
            <a:pPr algn="ctr" eaLnBrk="0" hangingPunct="0">
              <a:spcBef>
                <a:spcPct val="50000"/>
              </a:spcBef>
            </a:pPr>
            <a:r>
              <a:rPr lang="en-US" sz="1600" dirty="0">
                <a:solidFill>
                  <a:srgbClr val="000000"/>
                </a:solidFill>
                <a:latin typeface="Arial" charset="0"/>
                <a:ea typeface="ＭＳ Ｐゴシック"/>
              </a:rPr>
              <a:t>Tri-fold bedside mat</a:t>
            </a:r>
          </a:p>
        </p:txBody>
      </p:sp>
      <p:sp>
        <p:nvSpPr>
          <p:cNvPr id="32781" name="Text Box 13"/>
          <p:cNvSpPr txBox="1">
            <a:spLocks noChangeArrowheads="1"/>
          </p:cNvSpPr>
          <p:nvPr/>
        </p:nvSpPr>
        <p:spPr bwMode="auto">
          <a:xfrm>
            <a:off x="4572000" y="5957888"/>
            <a:ext cx="2819400" cy="366712"/>
          </a:xfrm>
          <a:prstGeom prst="rect">
            <a:avLst/>
          </a:prstGeom>
          <a:noFill/>
          <a:ln w="12700">
            <a:noFill/>
            <a:miter lim="800000"/>
            <a:headEnd/>
            <a:tailEnd/>
          </a:ln>
        </p:spPr>
        <p:txBody>
          <a:bodyPr>
            <a:spAutoFit/>
          </a:bodyPr>
          <a:lstStyle/>
          <a:p>
            <a:pPr algn="ctr" eaLnBrk="0" hangingPunct="0">
              <a:spcBef>
                <a:spcPct val="50000"/>
              </a:spcBef>
            </a:pPr>
            <a:r>
              <a:rPr lang="en-US" dirty="0">
                <a:solidFill>
                  <a:srgbClr val="000000"/>
                </a:solidFill>
                <a:latin typeface="Arial" charset="0"/>
                <a:ea typeface="ＭＳ Ｐゴシック"/>
              </a:rPr>
              <a:t>Roll-on bedside mat</a:t>
            </a:r>
          </a:p>
        </p:txBody>
      </p:sp>
      <p:sp>
        <p:nvSpPr>
          <p:cNvPr id="32782" name="Text Box 14"/>
          <p:cNvSpPr txBox="1">
            <a:spLocks noChangeArrowheads="1"/>
          </p:cNvSpPr>
          <p:nvPr/>
        </p:nvSpPr>
        <p:spPr bwMode="auto">
          <a:xfrm>
            <a:off x="2971800" y="242889"/>
            <a:ext cx="6553200" cy="579437"/>
          </a:xfrm>
          <a:prstGeom prst="rect">
            <a:avLst/>
          </a:prstGeom>
          <a:noFill/>
          <a:ln w="12700">
            <a:noFill/>
            <a:miter lim="800000"/>
            <a:headEnd/>
            <a:tailEnd/>
          </a:ln>
        </p:spPr>
        <p:txBody>
          <a:bodyPr>
            <a:spAutoFit/>
          </a:bodyPr>
          <a:lstStyle/>
          <a:p>
            <a:pPr algn="ctr" eaLnBrk="0" hangingPunct="0">
              <a:spcBef>
                <a:spcPct val="50000"/>
              </a:spcBef>
            </a:pPr>
            <a:r>
              <a:rPr lang="en-US" sz="3200" b="1" dirty="0">
                <a:solidFill>
                  <a:srgbClr val="333399"/>
                </a:solidFill>
                <a:latin typeface="Arial" charset="0"/>
                <a:ea typeface="ＭＳ Ｐゴシック"/>
              </a:rPr>
              <a:t>Bedside Mats – Fall Cushions</a:t>
            </a:r>
          </a:p>
        </p:txBody>
      </p:sp>
      <p:pic>
        <p:nvPicPr>
          <p:cNvPr id="15" name="Picture 2" descr="CARE Pad Bedside Fall Cushion (Source: http://www.medicalshoponline.com/)">
            <a:extLst>
              <a:ext uri="{FF2B5EF4-FFF2-40B4-BE49-F238E27FC236}">
                <a16:creationId xmlns:a16="http://schemas.microsoft.com/office/drawing/2014/main" id="{745E4C73-AC8D-46A6-8942-847FFCF464FB}"/>
              </a:ext>
            </a:extLst>
          </p:cNvPr>
          <p:cNvPicPr>
            <a:picLocks noChangeAspect="1" noChangeArrowheads="1"/>
          </p:cNvPicPr>
          <p:nvPr/>
        </p:nvPicPr>
        <p:blipFill>
          <a:blip r:embed="rId3" cstate="print"/>
          <a:srcRect/>
          <a:stretch>
            <a:fillRect/>
          </a:stretch>
        </p:blipFill>
        <p:spPr bwMode="auto">
          <a:xfrm>
            <a:off x="2133600" y="1066800"/>
            <a:ext cx="1924050" cy="1905000"/>
          </a:xfrm>
          <a:prstGeom prst="rect">
            <a:avLst/>
          </a:prstGeom>
          <a:noFill/>
          <a:ln w="9525">
            <a:noFill/>
            <a:miter lim="800000"/>
            <a:headEnd/>
            <a:tailEnd/>
          </a:ln>
        </p:spPr>
      </p:pic>
      <p:pic>
        <p:nvPicPr>
          <p:cNvPr id="16" name="Picture 3" descr="NOA Floor Mats (Source: http://www.noamedical.com)">
            <a:extLst>
              <a:ext uri="{FF2B5EF4-FFF2-40B4-BE49-F238E27FC236}">
                <a16:creationId xmlns:a16="http://schemas.microsoft.com/office/drawing/2014/main" id="{4A6BDEC1-D014-4C5A-A370-FFBEA1D9AA6F}"/>
              </a:ext>
            </a:extLst>
          </p:cNvPr>
          <p:cNvPicPr>
            <a:picLocks noChangeAspect="1" noChangeArrowheads="1"/>
          </p:cNvPicPr>
          <p:nvPr/>
        </p:nvPicPr>
        <p:blipFill>
          <a:blip r:embed="rId4" cstate="print"/>
          <a:srcRect/>
          <a:stretch>
            <a:fillRect/>
          </a:stretch>
        </p:blipFill>
        <p:spPr bwMode="auto">
          <a:xfrm>
            <a:off x="4800600" y="1219200"/>
            <a:ext cx="1981200" cy="1981200"/>
          </a:xfrm>
          <a:prstGeom prst="rect">
            <a:avLst/>
          </a:prstGeom>
          <a:noFill/>
          <a:ln w="9525">
            <a:noFill/>
            <a:miter lim="800000"/>
            <a:headEnd/>
            <a:tailEnd/>
          </a:ln>
        </p:spPr>
      </p:pic>
      <p:pic>
        <p:nvPicPr>
          <p:cNvPr id="17" name="Picture 6" descr="Posey® Floor Cushion (Source: http://www.posey.com/index.html)">
            <a:extLst>
              <a:ext uri="{FF2B5EF4-FFF2-40B4-BE49-F238E27FC236}">
                <a16:creationId xmlns:a16="http://schemas.microsoft.com/office/drawing/2014/main" id="{5F7304C3-48BF-4AF8-BD03-9851DAA450BF}"/>
              </a:ext>
            </a:extLst>
          </p:cNvPr>
          <p:cNvPicPr>
            <a:picLocks noChangeAspect="1" noChangeArrowheads="1"/>
          </p:cNvPicPr>
          <p:nvPr/>
        </p:nvPicPr>
        <p:blipFill>
          <a:blip r:embed="rId5" cstate="print"/>
          <a:srcRect/>
          <a:stretch>
            <a:fillRect/>
          </a:stretch>
        </p:blipFill>
        <p:spPr bwMode="auto">
          <a:xfrm>
            <a:off x="7480300" y="1057276"/>
            <a:ext cx="1968500" cy="2066925"/>
          </a:xfrm>
          <a:prstGeom prst="rect">
            <a:avLst/>
          </a:prstGeom>
          <a:noFill/>
          <a:ln w="9525">
            <a:noFill/>
            <a:miter lim="800000"/>
            <a:headEnd/>
            <a:tailEnd/>
          </a:ln>
        </p:spPr>
      </p:pic>
      <p:pic>
        <p:nvPicPr>
          <p:cNvPr id="18" name="Picture 8" descr="Soft-Fall Bedside Mat (Source: http://www.skil-care.com)">
            <a:extLst>
              <a:ext uri="{FF2B5EF4-FFF2-40B4-BE49-F238E27FC236}">
                <a16:creationId xmlns:a16="http://schemas.microsoft.com/office/drawing/2014/main" id="{87CEFC69-0141-4429-8AE0-FB49E24E262D}"/>
              </a:ext>
            </a:extLst>
          </p:cNvPr>
          <p:cNvPicPr>
            <a:picLocks noChangeAspect="1" noChangeArrowheads="1"/>
          </p:cNvPicPr>
          <p:nvPr/>
        </p:nvPicPr>
        <p:blipFill>
          <a:blip r:embed="rId6" cstate="print"/>
          <a:srcRect/>
          <a:stretch>
            <a:fillRect/>
          </a:stretch>
        </p:blipFill>
        <p:spPr bwMode="auto">
          <a:xfrm>
            <a:off x="8077200" y="3886200"/>
            <a:ext cx="2133600" cy="2133600"/>
          </a:xfrm>
          <a:prstGeom prst="rect">
            <a:avLst/>
          </a:prstGeom>
          <a:noFill/>
          <a:ln w="9525">
            <a:noFill/>
            <a:miter lim="800000"/>
            <a:headEnd/>
            <a:tailEnd/>
          </a:ln>
        </p:spPr>
      </p:pic>
      <p:pic>
        <p:nvPicPr>
          <p:cNvPr id="19" name="Picture 10" descr="Tri-Fold Bedside Mat (Source: http://www.skil-care.com)">
            <a:extLst>
              <a:ext uri="{FF2B5EF4-FFF2-40B4-BE49-F238E27FC236}">
                <a16:creationId xmlns:a16="http://schemas.microsoft.com/office/drawing/2014/main" id="{36EFC40B-5A53-45B8-AAEC-5D4DE9CFF92F}"/>
              </a:ext>
            </a:extLst>
          </p:cNvPr>
          <p:cNvPicPr>
            <a:picLocks noChangeAspect="1" noChangeArrowheads="1"/>
          </p:cNvPicPr>
          <p:nvPr/>
        </p:nvPicPr>
        <p:blipFill>
          <a:blip r:embed="rId7" cstate="print"/>
          <a:srcRect/>
          <a:stretch>
            <a:fillRect/>
          </a:stretch>
        </p:blipFill>
        <p:spPr bwMode="auto">
          <a:xfrm>
            <a:off x="2740026" y="3886200"/>
            <a:ext cx="1298575" cy="2286000"/>
          </a:xfrm>
          <a:prstGeom prst="rect">
            <a:avLst/>
          </a:prstGeom>
          <a:noFill/>
          <a:ln w="9525">
            <a:noFill/>
            <a:miter lim="800000"/>
            <a:headEnd/>
            <a:tailEnd/>
          </a:ln>
        </p:spPr>
      </p:pic>
      <p:pic>
        <p:nvPicPr>
          <p:cNvPr id="20" name="Picture 12" descr="Roll-On Bedside Mat (Source: http://www.skil-care.com)">
            <a:extLst>
              <a:ext uri="{FF2B5EF4-FFF2-40B4-BE49-F238E27FC236}">
                <a16:creationId xmlns:a16="http://schemas.microsoft.com/office/drawing/2014/main" id="{71EF6D24-0F59-4630-A9D2-496770612CA6}"/>
              </a:ext>
            </a:extLst>
          </p:cNvPr>
          <p:cNvPicPr>
            <a:picLocks noChangeAspect="1" noChangeArrowheads="1"/>
          </p:cNvPicPr>
          <p:nvPr/>
        </p:nvPicPr>
        <p:blipFill>
          <a:blip r:embed="rId8" cstate="print"/>
          <a:srcRect/>
          <a:stretch>
            <a:fillRect/>
          </a:stretch>
        </p:blipFill>
        <p:spPr bwMode="auto">
          <a:xfrm>
            <a:off x="5029200" y="4167188"/>
            <a:ext cx="1752600" cy="1700212"/>
          </a:xfrm>
          <a:prstGeom prst="rect">
            <a:avLst/>
          </a:prstGeom>
          <a:noFill/>
          <a:ln w="9525">
            <a:noFill/>
            <a:miter lim="800000"/>
            <a:headEnd/>
            <a:tailEnd/>
          </a:ln>
        </p:spPr>
      </p:pic>
    </p:spTree>
    <p:extLst>
      <p:ext uri="{BB962C8B-B14F-4D97-AF65-F5344CB8AC3E}">
        <p14:creationId xmlns:p14="http://schemas.microsoft.com/office/powerpoint/2010/main" val="4275554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86" name="Text Box 14"/>
          <p:cNvSpPr txBox="1">
            <a:spLocks noChangeArrowheads="1"/>
          </p:cNvSpPr>
          <p:nvPr/>
        </p:nvSpPr>
        <p:spPr bwMode="auto">
          <a:xfrm>
            <a:off x="1074420" y="1052275"/>
            <a:ext cx="8336280" cy="769441"/>
          </a:xfrm>
          <a:prstGeom prst="rect">
            <a:avLst/>
          </a:prstGeom>
          <a:noFill/>
          <a:ln w="12700">
            <a:noFill/>
            <a:miter lim="800000"/>
            <a:headEnd/>
            <a:tailEnd/>
          </a:ln>
          <a:effectLst/>
        </p:spPr>
        <p:txBody>
          <a:bodyPr wrap="square">
            <a:spAutoFit/>
          </a:bodyPr>
          <a:lstStyle/>
          <a:p>
            <a:pPr algn="ctr">
              <a:spcBef>
                <a:spcPct val="50000"/>
              </a:spcBef>
            </a:pPr>
            <a:r>
              <a:rPr lang="en-US" sz="4400" dirty="0">
                <a:solidFill>
                  <a:srgbClr val="333399"/>
                </a:solidFill>
                <a:latin typeface="Arial" pitchFamily="34" charset="0"/>
                <a:ea typeface="ＭＳ Ｐゴシック"/>
              </a:rPr>
              <a:t>Hip Protectors – Examples </a:t>
            </a:r>
          </a:p>
        </p:txBody>
      </p:sp>
      <p:pic>
        <p:nvPicPr>
          <p:cNvPr id="7" name="Picture 3" descr="&gt;&gt; HipGuard Unisex">
            <a:hlinkClick r:id="rId3"/>
            <a:extLst>
              <a:ext uri="{FF2B5EF4-FFF2-40B4-BE49-F238E27FC236}">
                <a16:creationId xmlns:a16="http://schemas.microsoft.com/office/drawing/2014/main" id="{0C94FE2C-4AFF-4CB3-A982-6B9165647D46}"/>
              </a:ext>
            </a:extLst>
          </p:cNvPr>
          <p:cNvPicPr>
            <a:picLocks noChangeAspect="1" noChangeArrowheads="1"/>
          </p:cNvPicPr>
          <p:nvPr/>
        </p:nvPicPr>
        <p:blipFill>
          <a:blip r:embed="rId4" cstate="print"/>
          <a:srcRect/>
          <a:stretch>
            <a:fillRect/>
          </a:stretch>
        </p:blipFill>
        <p:spPr bwMode="auto">
          <a:xfrm>
            <a:off x="3448660" y="3000901"/>
            <a:ext cx="2388260" cy="2420103"/>
          </a:xfrm>
          <a:prstGeom prst="rect">
            <a:avLst/>
          </a:prstGeom>
          <a:noFill/>
        </p:spPr>
      </p:pic>
      <p:pic>
        <p:nvPicPr>
          <p:cNvPr id="8" name="Picture 6" descr="&gt;&gt; CuraMedica Unisex">
            <a:hlinkClick r:id="rId5"/>
            <a:extLst>
              <a:ext uri="{FF2B5EF4-FFF2-40B4-BE49-F238E27FC236}">
                <a16:creationId xmlns:a16="http://schemas.microsoft.com/office/drawing/2014/main" id="{7CD1312B-7061-4D0F-9396-86FD38142454}"/>
              </a:ext>
            </a:extLst>
          </p:cNvPr>
          <p:cNvPicPr>
            <a:picLocks noChangeAspect="1" noChangeArrowheads="1"/>
          </p:cNvPicPr>
          <p:nvPr/>
        </p:nvPicPr>
        <p:blipFill>
          <a:blip r:embed="rId6" cstate="print"/>
          <a:srcRect/>
          <a:stretch>
            <a:fillRect/>
          </a:stretch>
        </p:blipFill>
        <p:spPr bwMode="auto">
          <a:xfrm>
            <a:off x="762001" y="2894222"/>
            <a:ext cx="2137758" cy="2649376"/>
          </a:xfrm>
          <a:prstGeom prst="rect">
            <a:avLst/>
          </a:prstGeom>
          <a:noFill/>
        </p:spPr>
      </p:pic>
      <p:pic>
        <p:nvPicPr>
          <p:cNvPr id="9" name="Picture 8" descr="&gt;&gt; HIPS Women">
            <a:hlinkClick r:id="rId7"/>
            <a:extLst>
              <a:ext uri="{FF2B5EF4-FFF2-40B4-BE49-F238E27FC236}">
                <a16:creationId xmlns:a16="http://schemas.microsoft.com/office/drawing/2014/main" id="{1E74ACFD-A2A8-4965-833B-4B61B8A35145}"/>
              </a:ext>
            </a:extLst>
          </p:cNvPr>
          <p:cNvPicPr>
            <a:picLocks noChangeAspect="1" noChangeArrowheads="1"/>
          </p:cNvPicPr>
          <p:nvPr/>
        </p:nvPicPr>
        <p:blipFill>
          <a:blip r:embed="rId8" cstate="print"/>
          <a:srcRect/>
          <a:stretch>
            <a:fillRect/>
          </a:stretch>
        </p:blipFill>
        <p:spPr bwMode="auto">
          <a:xfrm>
            <a:off x="6565239" y="2894222"/>
            <a:ext cx="2623901" cy="2623901"/>
          </a:xfrm>
          <a:prstGeom prst="rect">
            <a:avLst/>
          </a:prstGeom>
          <a:noFill/>
        </p:spPr>
      </p:pic>
      <p:pic>
        <p:nvPicPr>
          <p:cNvPr id="10" name="Picture 9" descr="&gt;&gt; HIPS Men">
            <a:hlinkClick r:id="rId9"/>
            <a:extLst>
              <a:ext uri="{FF2B5EF4-FFF2-40B4-BE49-F238E27FC236}">
                <a16:creationId xmlns:a16="http://schemas.microsoft.com/office/drawing/2014/main" id="{05A4A2F5-2919-4288-9B47-85F56DDCB038}"/>
              </a:ext>
            </a:extLst>
          </p:cNvPr>
          <p:cNvPicPr>
            <a:picLocks noChangeAspect="1" noChangeArrowheads="1"/>
          </p:cNvPicPr>
          <p:nvPr/>
        </p:nvPicPr>
        <p:blipFill>
          <a:blip r:embed="rId10" cstate="print"/>
          <a:srcRect/>
          <a:stretch>
            <a:fillRect/>
          </a:stretch>
        </p:blipFill>
        <p:spPr bwMode="auto">
          <a:xfrm>
            <a:off x="9502400" y="2894222"/>
            <a:ext cx="1874519" cy="2445578"/>
          </a:xfrm>
          <a:prstGeom prst="rect">
            <a:avLst/>
          </a:prstGeom>
          <a:noFill/>
        </p:spPr>
      </p:pic>
    </p:spTree>
    <p:extLst>
      <p:ext uri="{BB962C8B-B14F-4D97-AF65-F5344CB8AC3E}">
        <p14:creationId xmlns:p14="http://schemas.microsoft.com/office/powerpoint/2010/main" val="9638647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Hip Protectors</a:t>
            </a:r>
          </a:p>
        </p:txBody>
      </p:sp>
      <p:pic>
        <p:nvPicPr>
          <p:cNvPr id="7" name="Content Placeholder 7" descr=" ">
            <a:extLst>
              <a:ext uri="{FF2B5EF4-FFF2-40B4-BE49-F238E27FC236}">
                <a16:creationId xmlns:a16="http://schemas.microsoft.com/office/drawing/2014/main" id="{89BA0504-4678-4C08-9676-7219B7B6D077}"/>
              </a:ext>
            </a:extLst>
          </p:cNvPr>
          <p:cNvPicPr>
            <a:picLocks noGrp="1" noChangeAspect="1"/>
          </p:cNvPicPr>
          <p:nvPr>
            <p:ph idx="1"/>
          </p:nvPr>
        </p:nvPicPr>
        <p:blipFill>
          <a:blip r:embed="rId2" cstate="print"/>
          <a:stretch>
            <a:fillRect/>
          </a:stretch>
        </p:blipFill>
        <p:spPr>
          <a:xfrm>
            <a:off x="5776410" y="2362201"/>
            <a:ext cx="4053390" cy="4053390"/>
          </a:xfrm>
        </p:spPr>
      </p:pic>
      <p:pic>
        <p:nvPicPr>
          <p:cNvPr id="8" name="Content Placeholder 6" descr=" ">
            <a:extLst>
              <a:ext uri="{FF2B5EF4-FFF2-40B4-BE49-F238E27FC236}">
                <a16:creationId xmlns:a16="http://schemas.microsoft.com/office/drawing/2014/main" id="{46F3A001-48A4-4894-BD54-65A13176156C}"/>
              </a:ext>
            </a:extLst>
          </p:cNvPr>
          <p:cNvPicPr>
            <a:picLocks noChangeAspect="1"/>
          </p:cNvPicPr>
          <p:nvPr/>
        </p:nvPicPr>
        <p:blipFill>
          <a:blip r:embed="rId3" cstate="print"/>
          <a:stretch>
            <a:fillRect/>
          </a:stretch>
        </p:blipFill>
        <p:spPr>
          <a:xfrm>
            <a:off x="2514601" y="2362202"/>
            <a:ext cx="2654519" cy="3962399"/>
          </a:xfrm>
          <a:prstGeom prst="rect">
            <a:avLst/>
          </a:prstGeom>
        </p:spPr>
      </p:pic>
    </p:spTree>
    <p:extLst>
      <p:ext uri="{BB962C8B-B14F-4D97-AF65-F5344CB8AC3E}">
        <p14:creationId xmlns:p14="http://schemas.microsoft.com/office/powerpoint/2010/main" val="5012820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Eliminate Sharp Edges</a:t>
            </a:r>
          </a:p>
        </p:txBody>
      </p:sp>
      <p:sp>
        <p:nvSpPr>
          <p:cNvPr id="3" name="Content Placeholder 2"/>
          <p:cNvSpPr>
            <a:spLocks noGrp="1"/>
          </p:cNvSpPr>
          <p:nvPr>
            <p:ph idx="1"/>
          </p:nvPr>
        </p:nvSpPr>
        <p:spPr/>
        <p:txBody>
          <a:bodyPr/>
          <a:lstStyle/>
          <a:p>
            <a:r>
              <a:rPr lang="en-US" dirty="0"/>
              <a:t>KidCo</a:t>
            </a:r>
          </a:p>
          <a:p>
            <a:r>
              <a:rPr lang="en-US" dirty="0"/>
              <a:t>KidSafe</a:t>
            </a:r>
          </a:p>
          <a:p>
            <a:endParaRPr lang="en-US" dirty="0"/>
          </a:p>
          <a:p>
            <a:pPr marL="0" indent="0">
              <a:buNone/>
            </a:pPr>
            <a:r>
              <a:rPr lang="en-US" dirty="0"/>
              <a:t>Search:</a:t>
            </a:r>
          </a:p>
          <a:p>
            <a:r>
              <a:rPr lang="en-US" dirty="0"/>
              <a:t>Furniture </a:t>
            </a:r>
          </a:p>
          <a:p>
            <a:pPr marL="0" indent="0">
              <a:buNone/>
            </a:pPr>
            <a:r>
              <a:rPr lang="en-US" dirty="0"/>
              <a:t>Corner Cushions</a:t>
            </a:r>
          </a:p>
          <a:p>
            <a:endParaRPr lang="en-US" dirty="0"/>
          </a:p>
        </p:txBody>
      </p:sp>
      <p:pic>
        <p:nvPicPr>
          <p:cNvPr id="5" name="Picture 2" descr=" ">
            <a:extLst>
              <a:ext uri="{FF2B5EF4-FFF2-40B4-BE49-F238E27FC236}">
                <a16:creationId xmlns:a16="http://schemas.microsoft.com/office/drawing/2014/main" id="{A479AA29-CA3A-4D65-93DE-32F4DD700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9247" y="1905000"/>
            <a:ext cx="4170634" cy="36864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52505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Not This?</a:t>
            </a:r>
          </a:p>
        </p:txBody>
      </p:sp>
      <p:pic>
        <p:nvPicPr>
          <p:cNvPr id="6" name="Picture 2" descr="Commode Chair">
            <a:extLst>
              <a:ext uri="{FF2B5EF4-FFF2-40B4-BE49-F238E27FC236}">
                <a16:creationId xmlns:a16="http://schemas.microsoft.com/office/drawing/2014/main" id="{9C1271DC-8A0A-4DBC-B2B2-31705C883C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94956" y="2057401"/>
            <a:ext cx="4953000" cy="43712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6827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Helmets</a:t>
            </a:r>
          </a:p>
        </p:txBody>
      </p:sp>
      <p:sp>
        <p:nvSpPr>
          <p:cNvPr id="4" name="Slide Number Placeholder 3"/>
          <p:cNvSpPr>
            <a:spLocks noGrp="1"/>
          </p:cNvSpPr>
          <p:nvPr>
            <p:ph type="sldNum" sz="quarter" idx="4"/>
          </p:nvPr>
        </p:nvSpPr>
        <p:spPr/>
        <p:txBody>
          <a:bodyPr/>
          <a:lstStyle/>
          <a:p>
            <a:pPr>
              <a:defRPr/>
            </a:pPr>
            <a:endParaRPr lang="en-US">
              <a:solidFill>
                <a:srgbClr val="AAEFD1"/>
              </a:solidFill>
              <a:ea typeface="ＭＳ Ｐゴシック"/>
            </a:endParaRPr>
          </a:p>
          <a:p>
            <a:pPr>
              <a:defRPr/>
            </a:pPr>
            <a:fld id="{67D3A1A0-9FE8-4830-915F-E88E7B419A90}" type="slidenum">
              <a:rPr lang="en-US">
                <a:solidFill>
                  <a:srgbClr val="AAEFD1"/>
                </a:solidFill>
                <a:ea typeface="ＭＳ Ｐゴシック"/>
              </a:rPr>
              <a:pPr>
                <a:defRPr/>
              </a:pPr>
              <a:t>75</a:t>
            </a:fld>
            <a:endParaRPr lang="en-US" dirty="0">
              <a:solidFill>
                <a:srgbClr val="AAEFD1"/>
              </a:solidFill>
              <a:ea typeface="ＭＳ Ｐゴシック"/>
            </a:endParaRPr>
          </a:p>
        </p:txBody>
      </p:sp>
      <p:pic>
        <p:nvPicPr>
          <p:cNvPr id="10" name="Content Placeholder 4">
            <a:extLst>
              <a:ext uri="{FF2B5EF4-FFF2-40B4-BE49-F238E27FC236}">
                <a16:creationId xmlns:a16="http://schemas.microsoft.com/office/drawing/2014/main" id="{B6D85231-2C97-42F9-B812-8714EEC2E7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4501" y="2334985"/>
            <a:ext cx="3248025" cy="3712029"/>
          </a:xfrm>
        </p:spPr>
      </p:pic>
      <p:pic>
        <p:nvPicPr>
          <p:cNvPr id="11" name="Picture Placeholder 6">
            <a:extLst>
              <a:ext uri="{FF2B5EF4-FFF2-40B4-BE49-F238E27FC236}">
                <a16:creationId xmlns:a16="http://schemas.microsoft.com/office/drawing/2014/main" id="{B45C33D6-065C-4866-86B0-7441F92CC7F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989" r="22989"/>
          <a:stretch>
            <a:fillRect/>
          </a:stretch>
        </p:blipFill>
        <p:spPr>
          <a:xfrm>
            <a:off x="6324600" y="1981200"/>
            <a:ext cx="3581400" cy="4419600"/>
          </a:xfrm>
        </p:spPr>
      </p:pic>
    </p:spTree>
    <p:extLst>
      <p:ext uri="{BB962C8B-B14F-4D97-AF65-F5344CB8AC3E}">
        <p14:creationId xmlns:p14="http://schemas.microsoft.com/office/powerpoint/2010/main" val="34120043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5979A9-473C-1140-92AD-9D241971DFF2}"/>
              </a:ext>
            </a:extLst>
          </p:cNvPr>
          <p:cNvSpPr>
            <a:spLocks noGrp="1"/>
          </p:cNvSpPr>
          <p:nvPr>
            <p:ph type="title"/>
          </p:nvPr>
        </p:nvSpPr>
        <p:spPr/>
        <p:txBody>
          <a:bodyPr/>
          <a:lstStyle/>
          <a:p>
            <a:r>
              <a:rPr lang="en-US" dirty="0"/>
              <a:t>What Have You Tried?</a:t>
            </a:r>
          </a:p>
        </p:txBody>
      </p:sp>
      <p:sp>
        <p:nvSpPr>
          <p:cNvPr id="6" name="Content Placeholder 5">
            <a:extLst>
              <a:ext uri="{FF2B5EF4-FFF2-40B4-BE49-F238E27FC236}">
                <a16:creationId xmlns:a16="http://schemas.microsoft.com/office/drawing/2014/main" id="{654AA096-8625-FD45-AD74-447940A6254B}"/>
              </a:ext>
            </a:extLst>
          </p:cNvPr>
          <p:cNvSpPr>
            <a:spLocks noGrp="1"/>
          </p:cNvSpPr>
          <p:nvPr>
            <p:ph idx="1"/>
          </p:nvPr>
        </p:nvSpPr>
        <p:spPr/>
        <p:txBody>
          <a:bodyPr/>
          <a:lstStyle/>
          <a:p>
            <a:pPr marL="0" indent="0">
              <a:buNone/>
            </a:pPr>
            <a:r>
              <a:rPr lang="en-US" dirty="0"/>
              <a:t>Share your experiences integrating injury prevention into your practices……..</a:t>
            </a:r>
          </a:p>
          <a:p>
            <a:r>
              <a:rPr lang="en-US" dirty="0"/>
              <a:t>Admission</a:t>
            </a:r>
          </a:p>
          <a:p>
            <a:r>
              <a:rPr lang="en-US" dirty="0"/>
              <a:t>Care Planning</a:t>
            </a:r>
          </a:p>
          <a:p>
            <a:r>
              <a:rPr lang="en-US" dirty="0"/>
              <a:t>Environmental Redesign</a:t>
            </a:r>
          </a:p>
          <a:p>
            <a:r>
              <a:rPr lang="en-US" dirty="0"/>
              <a:t>Selecting a Vulnerable Population</a:t>
            </a:r>
          </a:p>
        </p:txBody>
      </p:sp>
    </p:spTree>
    <p:extLst>
      <p:ext uri="{BB962C8B-B14F-4D97-AF65-F5344CB8AC3E}">
        <p14:creationId xmlns:p14="http://schemas.microsoft.com/office/powerpoint/2010/main" val="27090921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34585" y="320676"/>
            <a:ext cx="10390716" cy="1439862"/>
          </a:xfrm>
        </p:spPr>
        <p:txBody>
          <a:bodyPr>
            <a:normAutofit/>
          </a:bodyPr>
          <a:lstStyle/>
          <a:p>
            <a:r>
              <a:rPr lang="en-US" dirty="0"/>
              <a:t>Successful Implementation and Adoption</a:t>
            </a:r>
          </a:p>
        </p:txBody>
      </p:sp>
      <p:sp>
        <p:nvSpPr>
          <p:cNvPr id="7" name="Content Placeholder 6"/>
          <p:cNvSpPr>
            <a:spLocks noGrp="1"/>
          </p:cNvSpPr>
          <p:nvPr>
            <p:ph idx="1"/>
          </p:nvPr>
        </p:nvSpPr>
        <p:spPr>
          <a:xfrm>
            <a:off x="1714500" y="1943099"/>
            <a:ext cx="8001000" cy="2971801"/>
          </a:xfrm>
        </p:spPr>
        <p:txBody>
          <a:bodyPr/>
          <a:lstStyle/>
          <a:p>
            <a:r>
              <a:rPr lang="en-US" dirty="0"/>
              <a:t>Plan Implementation</a:t>
            </a:r>
          </a:p>
          <a:p>
            <a:r>
              <a:rPr lang="en-US" dirty="0"/>
              <a:t>PDSA Cycle</a:t>
            </a:r>
          </a:p>
          <a:p>
            <a:r>
              <a:rPr lang="en-US" dirty="0"/>
              <a:t>Track results of PDSA Cycle</a:t>
            </a:r>
          </a:p>
          <a:p>
            <a:endParaRPr lang="en-US" dirty="0"/>
          </a:p>
          <a:p>
            <a:endParaRPr lang="en-US" dirty="0"/>
          </a:p>
        </p:txBody>
      </p:sp>
      <p:sp>
        <p:nvSpPr>
          <p:cNvPr id="5" name="Slide Number Placeholder 4"/>
          <p:cNvSpPr>
            <a:spLocks noGrp="1"/>
          </p:cNvSpPr>
          <p:nvPr>
            <p:ph type="sldNum" sz="quarter" idx="4"/>
          </p:nvPr>
        </p:nvSpPr>
        <p:spPr/>
        <p:txBody>
          <a:bodyPr/>
          <a:lstStyle/>
          <a:p>
            <a:fld id="{A427D013-D8AC-4118-BD03-47AE2AC7C7B8}" type="slidenum">
              <a:rPr lang="en-US">
                <a:solidFill>
                  <a:srgbClr val="AAEFD1"/>
                </a:solidFill>
                <a:ea typeface="ＭＳ Ｐゴシック"/>
              </a:rPr>
              <a:pPr/>
              <a:t>77</a:t>
            </a:fld>
            <a:endParaRPr lang="en-US">
              <a:solidFill>
                <a:srgbClr val="AAEFD1"/>
              </a:solidFill>
              <a:ea typeface="ＭＳ Ｐゴシック"/>
            </a:endParaRPr>
          </a:p>
        </p:txBody>
      </p:sp>
    </p:spTree>
    <p:extLst>
      <p:ext uri="{BB962C8B-B14F-4D97-AF65-F5344CB8AC3E}">
        <p14:creationId xmlns:p14="http://schemas.microsoft.com/office/powerpoint/2010/main" val="9194322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atiffall1">
            <a:extLst>
              <a:ext uri="{FF2B5EF4-FFF2-40B4-BE49-F238E27FC236}">
                <a16:creationId xmlns:a16="http://schemas.microsoft.com/office/drawing/2014/main" id="{C2ECDEA6-1999-4ADB-AFC6-A28B4DEA9CA5}"/>
              </a:ext>
            </a:extLst>
          </p:cNvPr>
          <p:cNvPicPr>
            <a:picLocks noChangeAspect="1" noChangeArrowheads="1"/>
          </p:cNvPicPr>
          <p:nvPr/>
        </p:nvPicPr>
        <p:blipFill>
          <a:blip r:embed="rId2" cstate="print"/>
          <a:srcRect l="67378"/>
          <a:stretch>
            <a:fillRect/>
          </a:stretch>
        </p:blipFill>
        <p:spPr bwMode="auto">
          <a:xfrm>
            <a:off x="4860131" y="457201"/>
            <a:ext cx="2471738" cy="6111875"/>
          </a:xfrm>
          <a:prstGeom prst="rect">
            <a:avLst/>
          </a:prstGeom>
          <a:noFill/>
          <a:ln w="9525">
            <a:noFill/>
            <a:miter lim="800000"/>
            <a:headEnd/>
            <a:tailEnd/>
          </a:ln>
        </p:spPr>
      </p:pic>
    </p:spTree>
    <p:extLst>
      <p:ext uri="{BB962C8B-B14F-4D97-AF65-F5344CB8AC3E}">
        <p14:creationId xmlns:p14="http://schemas.microsoft.com/office/powerpoint/2010/main" val="18595614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607820" y="1623062"/>
            <a:ext cx="7772400" cy="1676399"/>
          </a:xfrm>
        </p:spPr>
        <p:txBody>
          <a:bodyPr/>
          <a:lstStyle/>
          <a:p>
            <a:r>
              <a:rPr lang="en-US" b="1" dirty="0"/>
              <a:t>Questions/Comments?</a:t>
            </a:r>
          </a:p>
        </p:txBody>
      </p:sp>
    </p:spTree>
    <p:extLst>
      <p:ext uri="{BB962C8B-B14F-4D97-AF65-F5344CB8AC3E}">
        <p14:creationId xmlns:p14="http://schemas.microsoft.com/office/powerpoint/2010/main" val="2971201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8B02-3C67-0045-85B7-8BDE9913399D}"/>
              </a:ext>
            </a:extLst>
          </p:cNvPr>
          <p:cNvSpPr>
            <a:spLocks noGrp="1"/>
          </p:cNvSpPr>
          <p:nvPr>
            <p:ph type="title"/>
          </p:nvPr>
        </p:nvSpPr>
        <p:spPr/>
        <p:txBody>
          <a:bodyPr/>
          <a:lstStyle/>
          <a:p>
            <a:r>
              <a:rPr lang="en-US" dirty="0"/>
              <a:t>VA Definition: National Falls Toolkit </a:t>
            </a:r>
          </a:p>
        </p:txBody>
      </p:sp>
      <p:sp>
        <p:nvSpPr>
          <p:cNvPr id="3" name="Content Placeholder 2">
            <a:extLst>
              <a:ext uri="{FF2B5EF4-FFF2-40B4-BE49-F238E27FC236}">
                <a16:creationId xmlns:a16="http://schemas.microsoft.com/office/drawing/2014/main" id="{073560D1-4AE3-5448-B11C-F8B463902BF8}"/>
              </a:ext>
            </a:extLst>
          </p:cNvPr>
          <p:cNvSpPr>
            <a:spLocks noGrp="1"/>
          </p:cNvSpPr>
          <p:nvPr>
            <p:ph idx="1"/>
          </p:nvPr>
        </p:nvSpPr>
        <p:spPr>
          <a:xfrm>
            <a:off x="1576917" y="2017713"/>
            <a:ext cx="9764274" cy="4114800"/>
          </a:xfrm>
        </p:spPr>
        <p:txBody>
          <a:bodyPr/>
          <a:lstStyle/>
          <a:p>
            <a:r>
              <a:rPr lang="en-US" u="sng" dirty="0"/>
              <a:t>Fall Definition</a:t>
            </a:r>
            <a:r>
              <a:rPr lang="en-US" dirty="0"/>
              <a:t> - Loss of upright position that results in landing on the floor, ground, or an object or furniture, or a sudden, uncontrolled, unintentional, non-purposeful, downward displacement of the body to the floor/ground or hitting another object like a chair or stair; excluding falls resulting from violent blows or other purposeful actions. (NCPS National Falls Toolkit)</a:t>
            </a:r>
          </a:p>
          <a:p>
            <a:pPr marL="0" indent="0">
              <a:buNone/>
            </a:pPr>
            <a:endParaRPr lang="en-US" dirty="0"/>
          </a:p>
        </p:txBody>
      </p:sp>
    </p:spTree>
    <p:extLst>
      <p:ext uri="{BB962C8B-B14F-4D97-AF65-F5344CB8AC3E}">
        <p14:creationId xmlns:p14="http://schemas.microsoft.com/office/powerpoint/2010/main" val="22310207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4480" y="1338264"/>
            <a:ext cx="8427720" cy="2262187"/>
          </a:xfrm>
        </p:spPr>
        <p:txBody>
          <a:bodyPr>
            <a:noAutofit/>
          </a:bodyPr>
          <a:lstStyle/>
          <a:p>
            <a:pPr algn="l"/>
            <a:r>
              <a:rPr lang="en-US" sz="4400" b="1" dirty="0">
                <a:latin typeface="Arial" charset="0"/>
                <a:ea typeface="MS PGothic" charset="0"/>
              </a:rPr>
              <a:t>Reducing Barriers to Floor Mats Use: From Science to Implementation to Rescue</a:t>
            </a:r>
          </a:p>
        </p:txBody>
      </p:sp>
      <p:sp>
        <p:nvSpPr>
          <p:cNvPr id="3" name="Subtitle 2"/>
          <p:cNvSpPr>
            <a:spLocks noGrp="1"/>
          </p:cNvSpPr>
          <p:nvPr>
            <p:ph type="subTitle" idx="1"/>
          </p:nvPr>
        </p:nvSpPr>
        <p:spPr>
          <a:xfrm>
            <a:off x="1828800" y="3901440"/>
            <a:ext cx="8534400" cy="1752600"/>
          </a:xfrm>
        </p:spPr>
        <p:txBody>
          <a:bodyPr>
            <a:normAutofit fontScale="77500" lnSpcReduction="20000"/>
          </a:bodyPr>
          <a:lstStyle/>
          <a:p>
            <a:pPr>
              <a:defRPr/>
            </a:pPr>
            <a:r>
              <a:rPr lang="en-US" dirty="0">
                <a:ea typeface="+mn-ea"/>
                <a:cs typeface="ＭＳ Ｐゴシック" charset="0"/>
              </a:rPr>
              <a:t>Pat Quigley, PhD, MPH, ARNP, </a:t>
            </a:r>
          </a:p>
          <a:p>
            <a:pPr>
              <a:defRPr/>
            </a:pPr>
            <a:r>
              <a:rPr lang="en-US" dirty="0">
                <a:ea typeface="+mn-ea"/>
                <a:cs typeface="ＭＳ Ｐゴシック" charset="0"/>
              </a:rPr>
              <a:t>CRRN, FAAN, FAANP</a:t>
            </a:r>
          </a:p>
          <a:p>
            <a:pPr>
              <a:defRPr/>
            </a:pPr>
            <a:r>
              <a:rPr lang="en-US" dirty="0">
                <a:ea typeface="+mn-ea"/>
                <a:cs typeface="ＭＳ Ｐゴシック" charset="0"/>
              </a:rPr>
              <a:t>Nurse Consultant</a:t>
            </a:r>
          </a:p>
          <a:p>
            <a:pPr>
              <a:defRPr/>
            </a:pPr>
            <a:r>
              <a:rPr lang="en-US" dirty="0">
                <a:ea typeface="+mn-ea"/>
                <a:cs typeface="ＭＳ Ｐゴシック" charset="0"/>
                <a:hlinkClick r:id="rId2"/>
              </a:rPr>
              <a:t>pquigley1@tampabay.rr.com</a:t>
            </a:r>
            <a:r>
              <a:rPr lang="en-US" dirty="0">
                <a:ea typeface="+mn-ea"/>
                <a:cs typeface="ＭＳ Ｐゴシック" charset="0"/>
              </a:rPr>
              <a:t> </a:t>
            </a:r>
          </a:p>
          <a:p>
            <a:pPr>
              <a:defRPr/>
            </a:pPr>
            <a:endParaRPr lang="en-US" dirty="0">
              <a:ea typeface="+mn-ea"/>
              <a:cs typeface="ＭＳ Ｐゴシック" charset="0"/>
            </a:endParaRPr>
          </a:p>
        </p:txBody>
      </p:sp>
    </p:spTree>
    <p:extLst>
      <p:ext uri="{BB962C8B-B14F-4D97-AF65-F5344CB8AC3E}">
        <p14:creationId xmlns:p14="http://schemas.microsoft.com/office/powerpoint/2010/main" val="32872066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28344-DA9D-F54A-AFD6-49465A44340C}"/>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9D4C406B-4C05-0249-B419-F0CD7445E16F}"/>
              </a:ext>
            </a:extLst>
          </p:cNvPr>
          <p:cNvSpPr>
            <a:spLocks noGrp="1"/>
          </p:cNvSpPr>
          <p:nvPr>
            <p:ph idx="1"/>
          </p:nvPr>
        </p:nvSpPr>
        <p:spPr/>
        <p:txBody>
          <a:bodyPr/>
          <a:lstStyle/>
          <a:p>
            <a:r>
              <a:rPr lang="en-US" dirty="0"/>
              <a:t>Understand the purpose of floor mats</a:t>
            </a:r>
          </a:p>
          <a:p>
            <a:r>
              <a:rPr lang="en-US" dirty="0"/>
              <a:t>Restate the evidence of effectiveness to reduce injury</a:t>
            </a:r>
          </a:p>
          <a:p>
            <a:r>
              <a:rPr lang="en-US" dirty="0"/>
              <a:t>Address </a:t>
            </a:r>
            <a:r>
              <a:rPr lang="en-US" dirty="0">
                <a:solidFill>
                  <a:srgbClr val="FF0000"/>
                </a:solidFill>
              </a:rPr>
              <a:t>Barriers</a:t>
            </a:r>
            <a:r>
              <a:rPr lang="en-US" dirty="0"/>
              <a:t> and </a:t>
            </a:r>
            <a:r>
              <a:rPr lang="en-US" dirty="0">
                <a:solidFill>
                  <a:srgbClr val="0070C0"/>
                </a:solidFill>
              </a:rPr>
              <a:t>Facilitators</a:t>
            </a:r>
            <a:r>
              <a:rPr lang="en-US" dirty="0"/>
              <a:t> to implement floor mats</a:t>
            </a:r>
          </a:p>
        </p:txBody>
      </p:sp>
    </p:spTree>
    <p:extLst>
      <p:ext uri="{BB962C8B-B14F-4D97-AF65-F5344CB8AC3E}">
        <p14:creationId xmlns:p14="http://schemas.microsoft.com/office/powerpoint/2010/main" val="30336305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990" y="506414"/>
            <a:ext cx="9304020" cy="1139825"/>
          </a:xfrm>
        </p:spPr>
        <p:txBody>
          <a:bodyPr/>
          <a:lstStyle/>
          <a:p>
            <a:r>
              <a:rPr lang="en-US" dirty="0"/>
              <a:t>Add Injury Technology with Confidence and Commitment</a:t>
            </a:r>
          </a:p>
        </p:txBody>
      </p:sp>
      <p:sp>
        <p:nvSpPr>
          <p:cNvPr id="3" name="Content Placeholder 2"/>
          <p:cNvSpPr>
            <a:spLocks noGrp="1"/>
          </p:cNvSpPr>
          <p:nvPr>
            <p:ph idx="1"/>
          </p:nvPr>
        </p:nvSpPr>
        <p:spPr>
          <a:xfrm>
            <a:off x="1981200" y="2362201"/>
            <a:ext cx="8229600" cy="3768725"/>
          </a:xfrm>
        </p:spPr>
        <p:txBody>
          <a:bodyPr/>
          <a:lstStyle/>
          <a:p>
            <a:r>
              <a:rPr lang="en-US" dirty="0">
                <a:effectLst/>
              </a:rPr>
              <a:t>Acknowledging that  trauma experienced during a patient’s fall results in harm, organizations have been </a:t>
            </a:r>
            <a:r>
              <a:rPr lang="en-US" dirty="0">
                <a:solidFill>
                  <a:schemeClr val="tx2">
                    <a:lumMod val="75000"/>
                  </a:schemeClr>
                </a:solidFill>
                <a:effectLst/>
              </a:rPr>
              <a:t>slow to add injury technology at the point of care</a:t>
            </a:r>
            <a:r>
              <a:rPr lang="en-US" dirty="0">
                <a:effectLst/>
              </a:rPr>
              <a:t>, such as </a:t>
            </a:r>
            <a:r>
              <a:rPr lang="en-US" dirty="0">
                <a:solidFill>
                  <a:srgbClr val="FF0000"/>
                </a:solidFill>
                <a:effectLst/>
              </a:rPr>
              <a:t>floor mats.</a:t>
            </a:r>
            <a:endParaRPr lang="en-US" dirty="0">
              <a:solidFill>
                <a:srgbClr val="FF0000"/>
              </a:solidFill>
            </a:endParaRPr>
          </a:p>
        </p:txBody>
      </p:sp>
    </p:spTree>
    <p:extLst>
      <p:ext uri="{BB962C8B-B14F-4D97-AF65-F5344CB8AC3E}">
        <p14:creationId xmlns:p14="http://schemas.microsoft.com/office/powerpoint/2010/main" val="24061898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Floor Mat Uses</a:t>
            </a:r>
          </a:p>
        </p:txBody>
      </p:sp>
      <p:sp>
        <p:nvSpPr>
          <p:cNvPr id="3" name="Content Placeholder 2"/>
          <p:cNvSpPr>
            <a:spLocks noGrp="1"/>
          </p:cNvSpPr>
          <p:nvPr>
            <p:ph idx="1"/>
          </p:nvPr>
        </p:nvSpPr>
        <p:spPr/>
        <p:txBody>
          <a:bodyPr/>
          <a:lstStyle/>
          <a:p>
            <a:r>
              <a:rPr lang="en-US" sz="2800" dirty="0"/>
              <a:t>Reduce Standing Fatigue</a:t>
            </a:r>
          </a:p>
          <a:p>
            <a:r>
              <a:rPr lang="en-US" sz="2800" dirty="0"/>
              <a:t>Prevent accidents (slips, trips and falls) at entrances</a:t>
            </a:r>
          </a:p>
          <a:p>
            <a:r>
              <a:rPr lang="en-US" sz="2800" dirty="0"/>
              <a:t>Protect Other Surfaces</a:t>
            </a:r>
          </a:p>
          <a:p>
            <a:r>
              <a:rPr lang="en-US" sz="2800" dirty="0"/>
              <a:t>Reduce Noise and Breakage</a:t>
            </a:r>
          </a:p>
          <a:p>
            <a:r>
              <a:rPr lang="en-US" sz="2800" dirty="0"/>
              <a:t>Prevent Electric Shock</a:t>
            </a:r>
          </a:p>
          <a:p>
            <a:r>
              <a:rPr lang="en-US" sz="2800" dirty="0"/>
              <a:t>Types of Mats and Hazards</a:t>
            </a:r>
          </a:p>
          <a:p>
            <a:pPr marL="0" indent="0">
              <a:buNone/>
            </a:pPr>
            <a:endParaRPr lang="en-US" sz="1800" dirty="0"/>
          </a:p>
          <a:p>
            <a:pPr marL="0" indent="0">
              <a:buNone/>
            </a:pPr>
            <a:r>
              <a:rPr lang="en-US" sz="1800" dirty="0"/>
              <a:t>National Safety Council:  Data Sheet 595 </a:t>
            </a:r>
            <a:r>
              <a:rPr lang="en-US" sz="1800" dirty="0" err="1"/>
              <a:t>Reat</a:t>
            </a:r>
            <a:r>
              <a:rPr lang="en-US" sz="1800" dirty="0"/>
              <a:t>. 86.  Dec. 2007</a:t>
            </a:r>
          </a:p>
          <a:p>
            <a:pPr marL="0" indent="0">
              <a:buNone/>
            </a:pPr>
            <a:r>
              <a:rPr lang="en-US" sz="1800" dirty="0"/>
              <a:t>    </a:t>
            </a:r>
            <a:r>
              <a:rPr lang="en-US" sz="1800" dirty="0">
                <a:hlinkClick r:id="rId3"/>
              </a:rPr>
              <a:t>http://www.nsc.org/Membership%20Site%20Document%20Library/595-slips,trips,-and-falls-on-floors.pdf</a:t>
            </a:r>
            <a:r>
              <a:rPr lang="en-US" sz="1800" dirty="0"/>
              <a:t> </a:t>
            </a:r>
          </a:p>
          <a:p>
            <a:endParaRPr lang="en-US" dirty="0"/>
          </a:p>
        </p:txBody>
      </p:sp>
    </p:spTree>
    <p:extLst>
      <p:ext uri="{BB962C8B-B14F-4D97-AF65-F5344CB8AC3E}">
        <p14:creationId xmlns:p14="http://schemas.microsoft.com/office/powerpoint/2010/main" val="41014656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5454"/>
            <a:ext cx="10972800" cy="1139825"/>
          </a:xfrm>
        </p:spPr>
        <p:txBody>
          <a:bodyPr/>
          <a:lstStyle/>
          <a:p>
            <a:r>
              <a:rPr lang="en-US" sz="4000" dirty="0"/>
              <a:t>Reducing Impact of Beside Falls:  </a:t>
            </a:r>
            <a:br>
              <a:rPr lang="en-US" sz="4000" dirty="0"/>
            </a:br>
            <a:r>
              <a:rPr lang="en-US" sz="4000" dirty="0"/>
              <a:t>Floor Mats to the Rescue</a:t>
            </a:r>
          </a:p>
        </p:txBody>
      </p:sp>
      <p:sp>
        <p:nvSpPr>
          <p:cNvPr id="3" name="Content Placeholder 2"/>
          <p:cNvSpPr>
            <a:spLocks noGrp="1"/>
          </p:cNvSpPr>
          <p:nvPr>
            <p:ph idx="1"/>
          </p:nvPr>
        </p:nvSpPr>
        <p:spPr>
          <a:xfrm>
            <a:off x="1981200" y="2057401"/>
            <a:ext cx="8229600" cy="4073525"/>
          </a:xfrm>
        </p:spPr>
        <p:txBody>
          <a:bodyPr/>
          <a:lstStyle/>
          <a:p>
            <a:r>
              <a:rPr lang="en-US" dirty="0">
                <a:effectLst/>
              </a:rPr>
              <a:t>Floor mats, mats placed on the floor at the bedside (or chair side), is one intervention implemented in many medical centers and long term care settings since 2007.   </a:t>
            </a:r>
            <a:endParaRPr lang="en-US" dirty="0"/>
          </a:p>
        </p:txBody>
      </p:sp>
    </p:spTree>
    <p:extLst>
      <p:ext uri="{BB962C8B-B14F-4D97-AF65-F5344CB8AC3E}">
        <p14:creationId xmlns:p14="http://schemas.microsoft.com/office/powerpoint/2010/main" val="7235947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Myths</a:t>
            </a:r>
          </a:p>
        </p:txBody>
      </p:sp>
      <p:sp>
        <p:nvSpPr>
          <p:cNvPr id="3" name="Content Placeholder 2"/>
          <p:cNvSpPr>
            <a:spLocks noGrp="1"/>
          </p:cNvSpPr>
          <p:nvPr>
            <p:ph idx="1"/>
          </p:nvPr>
        </p:nvSpPr>
        <p:spPr/>
        <p:txBody>
          <a:bodyPr/>
          <a:lstStyle/>
          <a:p>
            <a:r>
              <a:rPr lang="en-US" dirty="0">
                <a:effectLst/>
              </a:rPr>
              <a:t>Floor mats should always be on the floor </a:t>
            </a:r>
          </a:p>
          <a:p>
            <a:r>
              <a:rPr lang="en-US" dirty="0">
                <a:effectLst/>
              </a:rPr>
              <a:t>Floor mats create greater risk for falls </a:t>
            </a:r>
          </a:p>
          <a:p>
            <a:r>
              <a:rPr lang="en-US" dirty="0">
                <a:effectLst/>
              </a:rPr>
              <a:t>One floor mat works for all patients </a:t>
            </a:r>
          </a:p>
          <a:p>
            <a:endParaRPr lang="en-US" dirty="0"/>
          </a:p>
        </p:txBody>
      </p:sp>
    </p:spTree>
    <p:extLst>
      <p:ext uri="{BB962C8B-B14F-4D97-AF65-F5344CB8AC3E}">
        <p14:creationId xmlns:p14="http://schemas.microsoft.com/office/powerpoint/2010/main" val="6813815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ARE Pad Bedside Fall Cushion (Source: http://www.medicalshoponline.com/)"/>
          <p:cNvPicPr>
            <a:picLocks noChangeAspect="1" noChangeArrowheads="1"/>
          </p:cNvPicPr>
          <p:nvPr/>
        </p:nvPicPr>
        <p:blipFill>
          <a:blip r:embed="rId3" cstate="print"/>
          <a:srcRect/>
          <a:stretch>
            <a:fillRect/>
          </a:stretch>
        </p:blipFill>
        <p:spPr bwMode="auto">
          <a:xfrm>
            <a:off x="2133600" y="1066800"/>
            <a:ext cx="1924050" cy="1905000"/>
          </a:xfrm>
          <a:prstGeom prst="rect">
            <a:avLst/>
          </a:prstGeom>
          <a:noFill/>
          <a:ln w="9525">
            <a:noFill/>
            <a:miter lim="800000"/>
            <a:headEnd/>
            <a:tailEnd/>
          </a:ln>
        </p:spPr>
      </p:pic>
      <p:pic>
        <p:nvPicPr>
          <p:cNvPr id="32771" name="Picture 3" descr="NOA Floor Mats (Source: http://www.noamedical.com)"/>
          <p:cNvPicPr>
            <a:picLocks noChangeAspect="1" noChangeArrowheads="1"/>
          </p:cNvPicPr>
          <p:nvPr/>
        </p:nvPicPr>
        <p:blipFill>
          <a:blip r:embed="rId4" cstate="print"/>
          <a:srcRect/>
          <a:stretch>
            <a:fillRect/>
          </a:stretch>
        </p:blipFill>
        <p:spPr bwMode="auto">
          <a:xfrm>
            <a:off x="4800600" y="1219200"/>
            <a:ext cx="1981200" cy="1981200"/>
          </a:xfrm>
          <a:prstGeom prst="rect">
            <a:avLst/>
          </a:prstGeom>
          <a:noFill/>
          <a:ln w="9525">
            <a:noFill/>
            <a:miter lim="800000"/>
            <a:headEnd/>
            <a:tailEnd/>
          </a:ln>
        </p:spPr>
      </p:pic>
      <p:sp>
        <p:nvSpPr>
          <p:cNvPr id="32772" name="Text Box 4"/>
          <p:cNvSpPr txBox="1">
            <a:spLocks noChangeArrowheads="1"/>
          </p:cNvSpPr>
          <p:nvPr/>
        </p:nvSpPr>
        <p:spPr bwMode="auto">
          <a:xfrm>
            <a:off x="4343400" y="3290888"/>
            <a:ext cx="2590800" cy="366712"/>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dirty="0">
                <a:solidFill>
                  <a:srgbClr val="EAEAEA"/>
                </a:solidFill>
                <a:latin typeface="Arial" charset="0"/>
                <a:ea typeface="MS PGothic" charset="0"/>
              </a:rPr>
              <a:t>Floor Mat</a:t>
            </a:r>
          </a:p>
        </p:txBody>
      </p:sp>
      <p:sp>
        <p:nvSpPr>
          <p:cNvPr id="32773" name="Text Box 5"/>
          <p:cNvSpPr txBox="1">
            <a:spLocks noChangeArrowheads="1"/>
          </p:cNvSpPr>
          <p:nvPr/>
        </p:nvSpPr>
        <p:spPr bwMode="auto">
          <a:xfrm>
            <a:off x="1752600" y="3048000"/>
            <a:ext cx="2286000" cy="338554"/>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sz="1600" dirty="0">
                <a:solidFill>
                  <a:srgbClr val="EAEAEA"/>
                </a:solidFill>
                <a:latin typeface="Arial" charset="0"/>
                <a:ea typeface="MS PGothic" charset="0"/>
              </a:rPr>
              <a:t>Bedside Fall Cushion</a:t>
            </a:r>
          </a:p>
        </p:txBody>
      </p:sp>
      <p:pic>
        <p:nvPicPr>
          <p:cNvPr id="32774" name="Picture 6" descr="Posey® Floor Cushion (Source: http://www.posey.com/index.html)"/>
          <p:cNvPicPr>
            <a:picLocks noChangeAspect="1" noChangeArrowheads="1"/>
          </p:cNvPicPr>
          <p:nvPr/>
        </p:nvPicPr>
        <p:blipFill>
          <a:blip r:embed="rId5" cstate="print"/>
          <a:srcRect/>
          <a:stretch>
            <a:fillRect/>
          </a:stretch>
        </p:blipFill>
        <p:spPr bwMode="auto">
          <a:xfrm>
            <a:off x="7480300" y="1057276"/>
            <a:ext cx="1968500" cy="2066925"/>
          </a:xfrm>
          <a:prstGeom prst="rect">
            <a:avLst/>
          </a:prstGeom>
          <a:noFill/>
          <a:ln w="9525">
            <a:noFill/>
            <a:miter lim="800000"/>
            <a:headEnd/>
            <a:tailEnd/>
          </a:ln>
        </p:spPr>
      </p:pic>
      <p:sp>
        <p:nvSpPr>
          <p:cNvPr id="32775" name="Text Box 7"/>
          <p:cNvSpPr txBox="1">
            <a:spLocks noChangeArrowheads="1"/>
          </p:cNvSpPr>
          <p:nvPr/>
        </p:nvSpPr>
        <p:spPr bwMode="auto">
          <a:xfrm>
            <a:off x="7239000" y="3214688"/>
            <a:ext cx="2362200" cy="366712"/>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dirty="0">
                <a:solidFill>
                  <a:srgbClr val="EAEAEA"/>
                </a:solidFill>
                <a:latin typeface="Arial" charset="0"/>
                <a:ea typeface="MS PGothic" charset="0"/>
              </a:rPr>
              <a:t>Floor Cushion</a:t>
            </a:r>
          </a:p>
        </p:txBody>
      </p:sp>
      <p:pic>
        <p:nvPicPr>
          <p:cNvPr id="32776" name="Picture 8" descr="Soft-Fall Bedside Mat (Source: http://www.skil-care.com)"/>
          <p:cNvPicPr>
            <a:picLocks noChangeAspect="1" noChangeArrowheads="1"/>
          </p:cNvPicPr>
          <p:nvPr/>
        </p:nvPicPr>
        <p:blipFill>
          <a:blip r:embed="rId6" cstate="print"/>
          <a:srcRect/>
          <a:stretch>
            <a:fillRect/>
          </a:stretch>
        </p:blipFill>
        <p:spPr bwMode="auto">
          <a:xfrm>
            <a:off x="8077200" y="3886200"/>
            <a:ext cx="2133600" cy="2133600"/>
          </a:xfrm>
          <a:prstGeom prst="rect">
            <a:avLst/>
          </a:prstGeom>
          <a:noFill/>
          <a:ln w="9525">
            <a:noFill/>
            <a:miter lim="800000"/>
            <a:headEnd/>
            <a:tailEnd/>
          </a:ln>
        </p:spPr>
      </p:pic>
      <p:sp>
        <p:nvSpPr>
          <p:cNvPr id="32777" name="Text Box 9"/>
          <p:cNvSpPr txBox="1">
            <a:spLocks noChangeArrowheads="1"/>
          </p:cNvSpPr>
          <p:nvPr/>
        </p:nvSpPr>
        <p:spPr bwMode="auto">
          <a:xfrm>
            <a:off x="8001000" y="6064250"/>
            <a:ext cx="2362200" cy="336550"/>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sz="1600">
                <a:solidFill>
                  <a:srgbClr val="EAEAEA"/>
                </a:solidFill>
                <a:latin typeface="Arial" charset="0"/>
                <a:ea typeface="MS PGothic" charset="0"/>
              </a:rPr>
              <a:t>Soft Fall bedside mat</a:t>
            </a:r>
          </a:p>
        </p:txBody>
      </p:sp>
      <p:pic>
        <p:nvPicPr>
          <p:cNvPr id="32778" name="Picture 10" descr="Tri-Fold Bedside Mat (Source: http://www.skil-care.com)"/>
          <p:cNvPicPr>
            <a:picLocks noChangeAspect="1" noChangeArrowheads="1"/>
          </p:cNvPicPr>
          <p:nvPr/>
        </p:nvPicPr>
        <p:blipFill>
          <a:blip r:embed="rId7" cstate="print"/>
          <a:srcRect/>
          <a:stretch>
            <a:fillRect/>
          </a:stretch>
        </p:blipFill>
        <p:spPr bwMode="auto">
          <a:xfrm>
            <a:off x="2740026" y="3886200"/>
            <a:ext cx="1298575" cy="2286000"/>
          </a:xfrm>
          <a:prstGeom prst="rect">
            <a:avLst/>
          </a:prstGeom>
          <a:noFill/>
          <a:ln w="9525">
            <a:noFill/>
            <a:miter lim="800000"/>
            <a:headEnd/>
            <a:tailEnd/>
          </a:ln>
        </p:spPr>
      </p:pic>
      <p:sp>
        <p:nvSpPr>
          <p:cNvPr id="32779" name="Text Box 11"/>
          <p:cNvSpPr txBox="1">
            <a:spLocks noChangeArrowheads="1"/>
          </p:cNvSpPr>
          <p:nvPr/>
        </p:nvSpPr>
        <p:spPr bwMode="auto">
          <a:xfrm>
            <a:off x="2057400" y="6248400"/>
            <a:ext cx="2514600" cy="336550"/>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sz="1600" dirty="0">
                <a:solidFill>
                  <a:srgbClr val="EAEAEA"/>
                </a:solidFill>
                <a:latin typeface="Arial" charset="0"/>
                <a:ea typeface="MS PGothic" charset="0"/>
              </a:rPr>
              <a:t>Tri-fold bedside mat</a:t>
            </a:r>
          </a:p>
        </p:txBody>
      </p:sp>
      <p:pic>
        <p:nvPicPr>
          <p:cNvPr id="32780" name="Picture 12" descr="Roll-On Bedside Mat (Source: http://www.skil-care.com)"/>
          <p:cNvPicPr>
            <a:picLocks noChangeAspect="1" noChangeArrowheads="1"/>
          </p:cNvPicPr>
          <p:nvPr/>
        </p:nvPicPr>
        <p:blipFill>
          <a:blip r:embed="rId8" cstate="print"/>
          <a:srcRect/>
          <a:stretch>
            <a:fillRect/>
          </a:stretch>
        </p:blipFill>
        <p:spPr bwMode="auto">
          <a:xfrm>
            <a:off x="5029200" y="4167188"/>
            <a:ext cx="1752600" cy="1700212"/>
          </a:xfrm>
          <a:prstGeom prst="rect">
            <a:avLst/>
          </a:prstGeom>
          <a:noFill/>
          <a:ln w="9525">
            <a:noFill/>
            <a:miter lim="800000"/>
            <a:headEnd/>
            <a:tailEnd/>
          </a:ln>
        </p:spPr>
      </p:pic>
      <p:sp>
        <p:nvSpPr>
          <p:cNvPr id="32781" name="Text Box 13"/>
          <p:cNvSpPr txBox="1">
            <a:spLocks noChangeArrowheads="1"/>
          </p:cNvSpPr>
          <p:nvPr/>
        </p:nvSpPr>
        <p:spPr bwMode="auto">
          <a:xfrm>
            <a:off x="4572000" y="5957888"/>
            <a:ext cx="2819400" cy="366712"/>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dirty="0">
                <a:solidFill>
                  <a:srgbClr val="EAEAEA"/>
                </a:solidFill>
                <a:latin typeface="Arial" charset="0"/>
                <a:ea typeface="MS PGothic" charset="0"/>
              </a:rPr>
              <a:t>Roll-on bedside mat</a:t>
            </a:r>
          </a:p>
        </p:txBody>
      </p:sp>
      <p:sp>
        <p:nvSpPr>
          <p:cNvPr id="32782" name="Text Box 14"/>
          <p:cNvSpPr txBox="1">
            <a:spLocks noChangeArrowheads="1"/>
          </p:cNvSpPr>
          <p:nvPr/>
        </p:nvSpPr>
        <p:spPr bwMode="auto">
          <a:xfrm>
            <a:off x="2971800" y="242889"/>
            <a:ext cx="6553200" cy="579437"/>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sz="3200" b="1">
                <a:solidFill>
                  <a:srgbClr val="FFFFCC"/>
                </a:solidFill>
                <a:latin typeface="Arial" charset="0"/>
                <a:ea typeface="MS PGothic" charset="0"/>
              </a:rPr>
              <a:t>Bedside Mats – Fall Cushions</a:t>
            </a:r>
          </a:p>
        </p:txBody>
      </p:sp>
    </p:spTree>
    <p:extLst>
      <p:ext uri="{BB962C8B-B14F-4D97-AF65-F5344CB8AC3E}">
        <p14:creationId xmlns:p14="http://schemas.microsoft.com/office/powerpoint/2010/main" val="25347875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830580" y="825024"/>
            <a:ext cx="10530840" cy="1093152"/>
          </a:xfrm>
        </p:spPr>
        <p:txBody>
          <a:bodyPr/>
          <a:lstStyle/>
          <a:p>
            <a:pPr eaLnBrk="1" hangingPunct="1">
              <a:lnSpc>
                <a:spcPct val="55000"/>
              </a:lnSpc>
            </a:pPr>
            <a:r>
              <a:rPr lang="en-US" sz="4400" b="1" dirty="0"/>
              <a:t>Biomechanics of Fall-Related Injuries</a:t>
            </a:r>
            <a:r>
              <a:rPr lang="en-US" sz="6000" b="1" dirty="0"/>
              <a:t> </a:t>
            </a:r>
            <a:r>
              <a:rPr lang="en-US" sz="7200" b="1" dirty="0"/>
              <a:t> </a:t>
            </a:r>
            <a:r>
              <a:rPr lang="en-US" dirty="0"/>
              <a:t> </a:t>
            </a:r>
          </a:p>
        </p:txBody>
      </p:sp>
      <p:sp>
        <p:nvSpPr>
          <p:cNvPr id="30723" name="Rectangle 3"/>
          <p:cNvSpPr>
            <a:spLocks noGrp="1" noChangeArrowheads="1"/>
          </p:cNvSpPr>
          <p:nvPr>
            <p:ph type="subTitle" idx="1"/>
          </p:nvPr>
        </p:nvSpPr>
        <p:spPr/>
        <p:txBody>
          <a:bodyPr>
            <a:normAutofit/>
          </a:bodyPr>
          <a:lstStyle/>
          <a:p>
            <a:pPr eaLnBrk="1" hangingPunct="1"/>
            <a:r>
              <a:rPr lang="en-US" sz="4800" b="1"/>
              <a:t> </a:t>
            </a:r>
            <a:endParaRPr lang="en-US"/>
          </a:p>
        </p:txBody>
      </p:sp>
      <p:sp>
        <p:nvSpPr>
          <p:cNvPr id="30724" name="Rectangle 4"/>
          <p:cNvSpPr>
            <a:spLocks noChangeArrowheads="1"/>
          </p:cNvSpPr>
          <p:nvPr/>
        </p:nvSpPr>
        <p:spPr bwMode="auto">
          <a:xfrm>
            <a:off x="2650331" y="3124200"/>
            <a:ext cx="6891337" cy="28194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ctr" eaLnBrk="0" fontAlgn="base" hangingPunct="0">
              <a:spcBef>
                <a:spcPct val="0"/>
              </a:spcBef>
              <a:spcAft>
                <a:spcPct val="0"/>
              </a:spcAft>
            </a:pPr>
            <a:r>
              <a:rPr lang="en-US" sz="4800" i="1" dirty="0">
                <a:solidFill>
                  <a:srgbClr val="EAEAEA"/>
                </a:solidFill>
                <a:latin typeface="Verdana" charset="0"/>
                <a:ea typeface="MS PGothic" charset="0"/>
              </a:rPr>
              <a:t>Understanding the </a:t>
            </a:r>
          </a:p>
          <a:p>
            <a:pPr algn="ctr" eaLnBrk="0" fontAlgn="base" hangingPunct="0">
              <a:spcBef>
                <a:spcPct val="0"/>
              </a:spcBef>
              <a:spcAft>
                <a:spcPct val="0"/>
              </a:spcAft>
            </a:pPr>
            <a:r>
              <a:rPr lang="en-US" sz="4800" i="1" dirty="0">
                <a:solidFill>
                  <a:srgbClr val="EAEAEA"/>
                </a:solidFill>
                <a:latin typeface="Verdana" charset="0"/>
                <a:ea typeface="MS PGothic" charset="0"/>
              </a:rPr>
              <a:t>“rate of splat” and its </a:t>
            </a:r>
          </a:p>
          <a:p>
            <a:pPr algn="ctr" eaLnBrk="0" fontAlgn="base" hangingPunct="0">
              <a:spcBef>
                <a:spcPct val="0"/>
              </a:spcBef>
              <a:spcAft>
                <a:spcPct val="0"/>
              </a:spcAft>
            </a:pPr>
            <a:r>
              <a:rPr lang="en-US" sz="4800" i="1" dirty="0">
                <a:solidFill>
                  <a:srgbClr val="EAEAEA"/>
                </a:solidFill>
                <a:latin typeface="Verdana" charset="0"/>
                <a:ea typeface="MS PGothic" charset="0"/>
              </a:rPr>
              <a:t>impact on injury</a:t>
            </a:r>
          </a:p>
        </p:txBody>
      </p:sp>
    </p:spTree>
    <p:extLst>
      <p:ext uri="{BB962C8B-B14F-4D97-AF65-F5344CB8AC3E}">
        <p14:creationId xmlns:p14="http://schemas.microsoft.com/office/powerpoint/2010/main" val="10833332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p:cNvSpPr>
            <a:spLocks noGrp="1" noChangeArrowheads="1"/>
          </p:cNvSpPr>
          <p:nvPr>
            <p:ph type="title"/>
          </p:nvPr>
        </p:nvSpPr>
        <p:spPr>
          <a:xfrm>
            <a:off x="1363133" y="617220"/>
            <a:ext cx="9838267" cy="1143000"/>
          </a:xfrm>
        </p:spPr>
        <p:txBody>
          <a:bodyPr/>
          <a:lstStyle/>
          <a:p>
            <a:r>
              <a:rPr lang="en-US" b="1" dirty="0"/>
              <a:t>Biomechanics of Falls</a:t>
            </a:r>
          </a:p>
        </p:txBody>
      </p:sp>
      <p:sp>
        <p:nvSpPr>
          <p:cNvPr id="805891" name="Rectangle 3"/>
          <p:cNvSpPr>
            <a:spLocks noGrp="1" noChangeArrowheads="1"/>
          </p:cNvSpPr>
          <p:nvPr>
            <p:ph type="body" sz="half" idx="1"/>
          </p:nvPr>
        </p:nvSpPr>
        <p:spPr>
          <a:xfrm>
            <a:off x="1079500" y="1882141"/>
            <a:ext cx="5202767" cy="4213860"/>
          </a:xfrm>
        </p:spPr>
        <p:txBody>
          <a:bodyPr/>
          <a:lstStyle/>
          <a:p>
            <a:r>
              <a:rPr lang="en-US" sz="2800" dirty="0"/>
              <a:t>Floor surfaces</a:t>
            </a:r>
          </a:p>
          <a:p>
            <a:r>
              <a:rPr lang="en-US" sz="2800" dirty="0"/>
              <a:t>Effectiveness of Protective Devices</a:t>
            </a:r>
          </a:p>
          <a:p>
            <a:r>
              <a:rPr lang="en-US" sz="2800" dirty="0"/>
              <a:t>Directional fall impacts</a:t>
            </a:r>
          </a:p>
          <a:p>
            <a:r>
              <a:rPr lang="en-US" sz="2800" dirty="0"/>
              <a:t>Force of fall likely to cause mild, moderate and severe injury </a:t>
            </a:r>
          </a:p>
          <a:p>
            <a:r>
              <a:rPr lang="en-US" sz="2800" dirty="0"/>
              <a:t>Installed accelerometers </a:t>
            </a:r>
          </a:p>
        </p:txBody>
      </p:sp>
      <p:graphicFrame>
        <p:nvGraphicFramePr>
          <p:cNvPr id="805892" name="Object 4"/>
          <p:cNvGraphicFramePr>
            <a:graphicFrameLocks noGrp="1" noChangeAspect="1"/>
          </p:cNvGraphicFramePr>
          <p:nvPr>
            <p:ph type="clipArt" sz="half" idx="2"/>
            <p:extLst>
              <p:ext uri="{D42A27DB-BD31-4B8C-83A1-F6EECF244321}">
                <p14:modId xmlns:p14="http://schemas.microsoft.com/office/powerpoint/2010/main" val="3865711276"/>
              </p:ext>
            </p:extLst>
          </p:nvPr>
        </p:nvGraphicFramePr>
        <p:xfrm>
          <a:off x="6891021" y="2297678"/>
          <a:ext cx="4221479" cy="2868683"/>
        </p:xfrm>
        <a:graphic>
          <a:graphicData uri="http://schemas.openxmlformats.org/presentationml/2006/ole">
            <mc:AlternateContent xmlns:mc="http://schemas.openxmlformats.org/markup-compatibility/2006">
              <mc:Choice xmlns:v="urn:schemas-microsoft-com:vml" Requires="v">
                <p:oleObj spid="_x0000_s1026" name="Photo Editor Photo" r:id="rId4" imgW="15009524" imgH="10200000" progId="">
                  <p:embed/>
                </p:oleObj>
              </mc:Choice>
              <mc:Fallback>
                <p:oleObj name="Photo Editor Photo" r:id="rId4" imgW="15009524" imgH="10200000" progId="">
                  <p:embed/>
                  <p:pic>
                    <p:nvPicPr>
                      <p:cNvPr id="805892"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1021" y="2297678"/>
                        <a:ext cx="4221479" cy="286868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506704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2"/>
          <p:cNvSpPr>
            <a:spLocks noGrp="1" noChangeArrowheads="1"/>
          </p:cNvSpPr>
          <p:nvPr>
            <p:ph type="body" idx="1"/>
          </p:nvPr>
        </p:nvSpPr>
        <p:spPr>
          <a:xfrm>
            <a:off x="1176866" y="2033589"/>
            <a:ext cx="4500562" cy="4214812"/>
          </a:xfrm>
        </p:spPr>
        <p:txBody>
          <a:bodyPr/>
          <a:lstStyle/>
          <a:p>
            <a:pPr>
              <a:spcBef>
                <a:spcPct val="75000"/>
              </a:spcBef>
              <a:buClr>
                <a:schemeClr val="bg1"/>
              </a:buClr>
              <a:buFont typeface="Wingdings" pitchFamily="2" charset="2"/>
              <a:buChar char="Ø"/>
            </a:pPr>
            <a:r>
              <a:rPr lang="en-US" sz="2800" dirty="0"/>
              <a:t>Six bed heights </a:t>
            </a:r>
          </a:p>
          <a:p>
            <a:pPr>
              <a:spcBef>
                <a:spcPct val="75000"/>
              </a:spcBef>
              <a:buClr>
                <a:schemeClr val="bg1"/>
              </a:buClr>
              <a:buFont typeface="Wingdings" pitchFamily="2" charset="2"/>
              <a:buChar char="Ø"/>
            </a:pPr>
            <a:r>
              <a:rPr lang="en-US" sz="2800" dirty="0"/>
              <a:t>Two impact surfaces: </a:t>
            </a:r>
            <a:br>
              <a:rPr lang="en-US" sz="2800" dirty="0"/>
            </a:br>
            <a:r>
              <a:rPr lang="en-US" sz="2800" dirty="0"/>
              <a:t>tile, floor mat</a:t>
            </a:r>
          </a:p>
          <a:p>
            <a:pPr>
              <a:spcBef>
                <a:spcPct val="75000"/>
              </a:spcBef>
              <a:buClr>
                <a:schemeClr val="bg1"/>
              </a:buClr>
              <a:buFont typeface="Wingdings" pitchFamily="2" charset="2"/>
              <a:buChar char="Ø"/>
            </a:pPr>
            <a:r>
              <a:rPr lang="en-US" sz="2800" dirty="0">
                <a:sym typeface="Symbol" pitchFamily="18" charset="2"/>
              </a:rPr>
              <a:t>Two fall directions: </a:t>
            </a:r>
            <a:br>
              <a:rPr lang="en-US" sz="2800" dirty="0">
                <a:sym typeface="Symbol" pitchFamily="18" charset="2"/>
              </a:rPr>
            </a:br>
            <a:r>
              <a:rPr lang="en-US" sz="2800" dirty="0">
                <a:sym typeface="Symbol" pitchFamily="18" charset="2"/>
              </a:rPr>
              <a:t>head first, feet first</a:t>
            </a:r>
          </a:p>
          <a:p>
            <a:pPr>
              <a:spcBef>
                <a:spcPct val="75000"/>
              </a:spcBef>
              <a:buClr>
                <a:schemeClr val="bg1"/>
              </a:buClr>
              <a:buFont typeface="Wingdings" pitchFamily="2" charset="2"/>
              <a:buNone/>
            </a:pPr>
            <a:r>
              <a:rPr lang="en-US" sz="2000" dirty="0">
                <a:sym typeface="Symbol" pitchFamily="18" charset="2"/>
              </a:rPr>
              <a:t>	(6 x 2 x 6 x 2 = 144 trials)</a:t>
            </a:r>
            <a:endParaRPr lang="en-US" sz="2000" dirty="0"/>
          </a:p>
        </p:txBody>
      </p:sp>
      <p:pic>
        <p:nvPicPr>
          <p:cNvPr id="807940" name="Picture 4"/>
          <p:cNvPicPr>
            <a:picLocks noChangeAspect="1" noChangeArrowheads="1"/>
          </p:cNvPicPr>
          <p:nvPr/>
        </p:nvPicPr>
        <p:blipFill>
          <a:blip r:embed="rId3" cstate="print"/>
          <a:srcRect/>
          <a:stretch>
            <a:fillRect/>
          </a:stretch>
        </p:blipFill>
        <p:spPr bwMode="auto">
          <a:xfrm>
            <a:off x="6354764" y="2048830"/>
            <a:ext cx="4389437" cy="3657600"/>
          </a:xfrm>
          <a:prstGeom prst="rect">
            <a:avLst/>
          </a:prstGeom>
          <a:noFill/>
          <a:ln w="12700">
            <a:noFill/>
            <a:miter lim="800000"/>
            <a:headEnd/>
            <a:tailEnd/>
          </a:ln>
          <a:effectLst/>
        </p:spPr>
      </p:pic>
      <p:sp>
        <p:nvSpPr>
          <p:cNvPr id="5" name="Rectangle 2">
            <a:extLst>
              <a:ext uri="{FF2B5EF4-FFF2-40B4-BE49-F238E27FC236}">
                <a16:creationId xmlns:a16="http://schemas.microsoft.com/office/drawing/2014/main" id="{2C568387-5B51-414E-8709-433DED7D287D}"/>
              </a:ext>
            </a:extLst>
          </p:cNvPr>
          <p:cNvSpPr>
            <a:spLocks noGrp="1" noChangeArrowheads="1"/>
          </p:cNvSpPr>
          <p:nvPr>
            <p:ph type="title"/>
          </p:nvPr>
        </p:nvSpPr>
        <p:spPr>
          <a:xfrm>
            <a:off x="1176866" y="609599"/>
            <a:ext cx="9838267" cy="1143000"/>
          </a:xfrm>
        </p:spPr>
        <p:txBody>
          <a:bodyPr/>
          <a:lstStyle/>
          <a:p>
            <a:r>
              <a:rPr lang="en-US" b="1" dirty="0"/>
              <a:t>Biomechanics of Bed–related Falls</a:t>
            </a:r>
          </a:p>
        </p:txBody>
      </p:sp>
    </p:spTree>
    <p:extLst>
      <p:ext uri="{BB962C8B-B14F-4D97-AF65-F5344CB8AC3E}">
        <p14:creationId xmlns:p14="http://schemas.microsoft.com/office/powerpoint/2010/main" val="2310852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1EE65-C676-1B47-AB22-7E65230D34B1}"/>
              </a:ext>
            </a:extLst>
          </p:cNvPr>
          <p:cNvSpPr>
            <a:spLocks noGrp="1"/>
          </p:cNvSpPr>
          <p:nvPr>
            <p:ph type="title"/>
          </p:nvPr>
        </p:nvSpPr>
        <p:spPr/>
        <p:txBody>
          <a:bodyPr/>
          <a:lstStyle/>
          <a:p>
            <a:r>
              <a:rPr lang="en-US" dirty="0"/>
              <a:t>NDNQI Fall Definition  </a:t>
            </a:r>
            <a:br>
              <a:rPr lang="en-US" dirty="0"/>
            </a:br>
            <a:r>
              <a:rPr lang="en-US" dirty="0"/>
              <a:t>(ANA/NDNQI Harmonization Project)</a:t>
            </a:r>
          </a:p>
        </p:txBody>
      </p:sp>
      <p:pic>
        <p:nvPicPr>
          <p:cNvPr id="5" name="Content Placeholder 4">
            <a:extLst>
              <a:ext uri="{FF2B5EF4-FFF2-40B4-BE49-F238E27FC236}">
                <a16:creationId xmlns:a16="http://schemas.microsoft.com/office/drawing/2014/main" id="{16CF95D8-E26F-D841-8666-88A968208E6E}"/>
              </a:ext>
            </a:extLst>
          </p:cNvPr>
          <p:cNvPicPr>
            <a:picLocks noGrp="1" noChangeAspect="1"/>
          </p:cNvPicPr>
          <p:nvPr>
            <p:ph idx="1"/>
          </p:nvPr>
        </p:nvPicPr>
        <p:blipFill>
          <a:blip r:embed="rId2"/>
          <a:stretch>
            <a:fillRect/>
          </a:stretch>
        </p:blipFill>
        <p:spPr>
          <a:xfrm>
            <a:off x="1903957" y="1859025"/>
            <a:ext cx="7214991" cy="4513812"/>
          </a:xfrm>
        </p:spPr>
      </p:pic>
    </p:spTree>
    <p:extLst>
      <p:ext uri="{BB962C8B-B14F-4D97-AF65-F5344CB8AC3E}">
        <p14:creationId xmlns:p14="http://schemas.microsoft.com/office/powerpoint/2010/main" val="33751454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During the Fall</a:t>
            </a:r>
          </a:p>
        </p:txBody>
      </p:sp>
      <p:sp>
        <p:nvSpPr>
          <p:cNvPr id="3" name="Content Placeholder 2"/>
          <p:cNvSpPr>
            <a:spLocks noGrp="1"/>
          </p:cNvSpPr>
          <p:nvPr>
            <p:ph idx="1"/>
          </p:nvPr>
        </p:nvSpPr>
        <p:spPr>
          <a:xfrm>
            <a:off x="609600" y="1257619"/>
            <a:ext cx="10972800" cy="4530725"/>
          </a:xfrm>
        </p:spPr>
        <p:txBody>
          <a:bodyPr/>
          <a:lstStyle/>
          <a:p>
            <a:pPr marL="0" indent="0">
              <a:buNone/>
            </a:pPr>
            <a:r>
              <a:rPr lang="en-US" sz="3600" dirty="0">
                <a:effectLst/>
              </a:rPr>
              <a:t>In some of the trials </a:t>
            </a:r>
          </a:p>
          <a:p>
            <a:r>
              <a:rPr lang="en-US" sz="2800" dirty="0">
                <a:effectLst/>
              </a:rPr>
              <a:t>The mannequin’s head hit the bare floor at the headboard end of the bed when the bedside floor mat was in place;  </a:t>
            </a:r>
          </a:p>
          <a:p>
            <a:r>
              <a:rPr lang="en-US" sz="2800" dirty="0">
                <a:effectLst/>
              </a:rPr>
              <a:t>occasionally the head hit the floor to the side of the mat; and  </a:t>
            </a:r>
          </a:p>
          <a:p>
            <a:r>
              <a:rPr lang="en-US" sz="2800" dirty="0">
                <a:effectLst/>
              </a:rPr>
              <a:t>the head may also strike furniture near the head of the bed.</a:t>
            </a:r>
          </a:p>
          <a:p>
            <a:pPr marL="0" indent="0">
              <a:buNone/>
            </a:pPr>
            <a:endParaRPr lang="en-US" sz="2800" dirty="0">
              <a:solidFill>
                <a:srgbClr val="FFFF59"/>
              </a:solidFill>
              <a:effectLst/>
            </a:endParaRPr>
          </a:p>
          <a:p>
            <a:pPr marL="0" indent="0">
              <a:buNone/>
            </a:pPr>
            <a:r>
              <a:rPr lang="en-US" sz="2800" dirty="0">
                <a:solidFill>
                  <a:srgbClr val="FFFF59"/>
                </a:solidFill>
                <a:effectLst/>
              </a:rPr>
              <a:t>Safety Tip: Furniture near the head of the bed should be placed with care or sharp edges padded for persons likely to fall from bed.</a:t>
            </a:r>
          </a:p>
          <a:p>
            <a:endParaRPr lang="en-US" dirty="0">
              <a:effectLst/>
            </a:endParaRPr>
          </a:p>
          <a:p>
            <a:endParaRPr lang="en-US" dirty="0"/>
          </a:p>
        </p:txBody>
      </p:sp>
    </p:spTree>
    <p:extLst>
      <p:ext uri="{BB962C8B-B14F-4D97-AF65-F5344CB8AC3E}">
        <p14:creationId xmlns:p14="http://schemas.microsoft.com/office/powerpoint/2010/main" val="23753087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idx="1"/>
          </p:nvPr>
        </p:nvSpPr>
        <p:spPr>
          <a:xfrm>
            <a:off x="932498" y="1638300"/>
            <a:ext cx="10467022" cy="4617720"/>
          </a:xfrm>
        </p:spPr>
        <p:txBody>
          <a:bodyPr/>
          <a:lstStyle/>
          <a:p>
            <a:pPr eaLnBrk="1" hangingPunct="1">
              <a:spcBef>
                <a:spcPct val="40000"/>
              </a:spcBef>
              <a:buFont typeface="Wingdings" pitchFamily="2" charset="2"/>
              <a:buNone/>
            </a:pPr>
            <a:r>
              <a:rPr lang="en-US" sz="2800" u="sng" dirty="0">
                <a:cs typeface="Times New Roman" charset="0"/>
              </a:rPr>
              <a:t>Feet First Fall from Bed</a:t>
            </a:r>
            <a:r>
              <a:rPr lang="en-US" sz="2800" dirty="0">
                <a:cs typeface="Times New Roman" charset="0"/>
              </a:rPr>
              <a:t> </a:t>
            </a:r>
            <a:r>
              <a:rPr lang="en-US" dirty="0">
                <a:cs typeface="Times New Roman" charset="0"/>
              </a:rPr>
              <a:t> </a:t>
            </a:r>
          </a:p>
          <a:p>
            <a:pPr eaLnBrk="1" hangingPunct="1">
              <a:spcBef>
                <a:spcPct val="40000"/>
              </a:spcBef>
              <a:buClr>
                <a:schemeClr val="bg1"/>
              </a:buClr>
              <a:buSzPct val="75000"/>
              <a:buFontTx/>
              <a:buChar char="•"/>
            </a:pPr>
            <a:r>
              <a:rPr lang="en-US" sz="2800" dirty="0">
                <a:cs typeface="Times New Roman" charset="0"/>
              </a:rPr>
              <a:t>No Floor Mat fall over top of bedrails: ~40% chance of severe head injury</a:t>
            </a:r>
          </a:p>
          <a:p>
            <a:pPr eaLnBrk="1" hangingPunct="1">
              <a:spcBef>
                <a:spcPct val="40000"/>
              </a:spcBef>
              <a:buClr>
                <a:schemeClr val="bg1"/>
              </a:buClr>
              <a:buSzPct val="75000"/>
              <a:buFontTx/>
              <a:buChar char="•"/>
            </a:pPr>
            <a:r>
              <a:rPr lang="en-US" sz="2800" dirty="0">
                <a:cs typeface="Times New Roman" charset="0"/>
              </a:rPr>
              <a:t>No Floor Mat, low bed (No Bedrails):  ~25% chance of severe head injury</a:t>
            </a:r>
          </a:p>
          <a:p>
            <a:pPr eaLnBrk="1" hangingPunct="1">
              <a:spcBef>
                <a:spcPct val="40000"/>
              </a:spcBef>
              <a:buClr>
                <a:schemeClr val="bg1"/>
              </a:buClr>
              <a:buSzPct val="75000"/>
              <a:buFontTx/>
              <a:buChar char="•"/>
            </a:pPr>
            <a:r>
              <a:rPr lang="en-US" sz="2800" b="1" dirty="0">
                <a:solidFill>
                  <a:schemeClr val="tx2">
                    <a:lumMod val="75000"/>
                  </a:schemeClr>
                </a:solidFill>
                <a:cs typeface="Times New Roman" charset="0"/>
              </a:rPr>
              <a:t>Low bed with a Floor Mat: ~ 1% chance of severe head injury</a:t>
            </a:r>
          </a:p>
        </p:txBody>
      </p:sp>
      <p:sp>
        <p:nvSpPr>
          <p:cNvPr id="1037315" name="Text Box 3"/>
          <p:cNvSpPr txBox="1">
            <a:spLocks noChangeArrowheads="1"/>
          </p:cNvSpPr>
          <p:nvPr/>
        </p:nvSpPr>
        <p:spPr bwMode="auto">
          <a:xfrm>
            <a:off x="2588419" y="601980"/>
            <a:ext cx="7015161" cy="769441"/>
          </a:xfrm>
          <a:prstGeom prst="rect">
            <a:avLst/>
          </a:prstGeom>
          <a:noFill/>
          <a:ln w="12700">
            <a:noFill/>
            <a:miter lim="800000"/>
            <a:headEnd/>
            <a:tailEnd/>
          </a:ln>
          <a:effectLst/>
        </p:spPr>
        <p:txBody>
          <a:bodyPr wrap="square">
            <a:spAutoFit/>
          </a:bodyPr>
          <a:lstStyle/>
          <a:p>
            <a:pPr eaLnBrk="0" fontAlgn="base" hangingPunct="0">
              <a:spcBef>
                <a:spcPct val="0"/>
              </a:spcBef>
              <a:spcAft>
                <a:spcPct val="0"/>
              </a:spcAft>
              <a:defRPr/>
            </a:pPr>
            <a:r>
              <a:rPr lang="en-US" sz="4400" b="1" dirty="0">
                <a:solidFill>
                  <a:srgbClr val="FFFFCC"/>
                </a:solidFill>
                <a:effectLst>
                  <a:outerShdw blurRad="38100" dist="38100" dir="2700000" algn="tl">
                    <a:srgbClr val="000000"/>
                  </a:outerShdw>
                </a:effectLst>
                <a:latin typeface="Verdana" pitchFamily="34" charset="0"/>
                <a:ea typeface="MS PGothic" charset="0"/>
              </a:rPr>
              <a:t>Summary of Results</a:t>
            </a:r>
            <a:endParaRPr lang="en-US" sz="4400" b="1" dirty="0">
              <a:solidFill>
                <a:srgbClr val="FFFFCC"/>
              </a:solidFill>
              <a:latin typeface="Verdana" pitchFamily="34" charset="0"/>
              <a:ea typeface="MS PGothic" charset="0"/>
            </a:endParaRPr>
          </a:p>
        </p:txBody>
      </p:sp>
    </p:spTree>
    <p:extLst>
      <p:ext uri="{BB962C8B-B14F-4D97-AF65-F5344CB8AC3E}">
        <p14:creationId xmlns:p14="http://schemas.microsoft.com/office/powerpoint/2010/main" val="19745837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7814"/>
            <a:ext cx="8229600" cy="1627187"/>
          </a:xfrm>
        </p:spPr>
        <p:txBody>
          <a:bodyPr/>
          <a:lstStyle/>
          <a:p>
            <a:r>
              <a:rPr lang="en-US" b="1" dirty="0"/>
              <a:t>Population-Based Approach </a:t>
            </a:r>
            <a:br>
              <a:rPr lang="en-US" b="1" dirty="0"/>
            </a:br>
            <a:r>
              <a:rPr lang="en-US" b="1" dirty="0"/>
              <a:t>to Protect from Injury</a:t>
            </a:r>
          </a:p>
        </p:txBody>
      </p:sp>
      <p:sp>
        <p:nvSpPr>
          <p:cNvPr id="3" name="Content Placeholder 2"/>
          <p:cNvSpPr>
            <a:spLocks noGrp="1"/>
          </p:cNvSpPr>
          <p:nvPr>
            <p:ph idx="1"/>
          </p:nvPr>
        </p:nvSpPr>
        <p:spPr>
          <a:xfrm>
            <a:off x="1981200" y="2453641"/>
            <a:ext cx="8229600" cy="1627187"/>
          </a:xfrm>
        </p:spPr>
        <p:txBody>
          <a:bodyPr/>
          <a:lstStyle/>
          <a:p>
            <a:r>
              <a:rPr lang="en-US" dirty="0">
                <a:effectLst/>
              </a:rPr>
              <a:t>Use floor mats to protect vulnerable patient populations from injury.</a:t>
            </a:r>
          </a:p>
        </p:txBody>
      </p:sp>
    </p:spTree>
    <p:extLst>
      <p:ext uri="{BB962C8B-B14F-4D97-AF65-F5344CB8AC3E}">
        <p14:creationId xmlns:p14="http://schemas.microsoft.com/office/powerpoint/2010/main" val="36584403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20040" y="277814"/>
            <a:ext cx="11490960" cy="1322387"/>
          </a:xfrm>
        </p:spPr>
        <p:txBody>
          <a:bodyPr>
            <a:normAutofit fontScale="90000"/>
          </a:bodyPr>
          <a:lstStyle/>
          <a:p>
            <a:pPr eaLnBrk="1" hangingPunct="1"/>
            <a:r>
              <a:rPr lang="en-US" b="1" dirty="0">
                <a:latin typeface="Arial" charset="0"/>
                <a:ea typeface="MS PGothic" charset="0"/>
              </a:rPr>
              <a:t>Reducing Moderate to Serious Injury: </a:t>
            </a:r>
            <a:br>
              <a:rPr lang="en-US" b="1" dirty="0">
                <a:latin typeface="Arial" charset="0"/>
                <a:ea typeface="MS PGothic" charset="0"/>
              </a:rPr>
            </a:br>
            <a:r>
              <a:rPr lang="en-US" b="1" dirty="0">
                <a:latin typeface="Arial" charset="0"/>
                <a:ea typeface="MS PGothic" charset="0"/>
              </a:rPr>
              <a:t>A, B, C, S</a:t>
            </a:r>
          </a:p>
        </p:txBody>
      </p:sp>
      <p:sp>
        <p:nvSpPr>
          <p:cNvPr id="17411" name="Rectangle 3"/>
          <p:cNvSpPr>
            <a:spLocks noGrp="1" noChangeArrowheads="1"/>
          </p:cNvSpPr>
          <p:nvPr>
            <p:ph idx="1"/>
          </p:nvPr>
        </p:nvSpPr>
        <p:spPr>
          <a:xfrm>
            <a:off x="609600" y="1600201"/>
            <a:ext cx="10972800" cy="4922519"/>
          </a:xfrm>
        </p:spPr>
        <p:txBody>
          <a:bodyPr>
            <a:normAutofit/>
          </a:bodyPr>
          <a:lstStyle/>
          <a:p>
            <a:pPr eaLnBrk="1" hangingPunct="1">
              <a:defRPr/>
            </a:pPr>
            <a:r>
              <a:rPr lang="en-US" dirty="0">
                <a:ea typeface="+mn-ea"/>
                <a:cs typeface="ＭＳ Ｐゴシック" charset="0"/>
              </a:rPr>
              <a:t>Those that limit function, independence, survival</a:t>
            </a:r>
          </a:p>
          <a:p>
            <a:pPr eaLnBrk="1" hangingPunct="1">
              <a:defRPr/>
            </a:pPr>
            <a:r>
              <a:rPr lang="en-US" dirty="0">
                <a:ea typeface="+mn-ea"/>
                <a:cs typeface="ＭＳ Ｐゴシック" charset="0"/>
              </a:rPr>
              <a:t>Age</a:t>
            </a:r>
          </a:p>
          <a:p>
            <a:pPr eaLnBrk="1" hangingPunct="1">
              <a:defRPr/>
            </a:pPr>
            <a:r>
              <a:rPr lang="en-US" dirty="0">
                <a:ea typeface="+mn-ea"/>
                <a:cs typeface="ＭＳ Ｐゴシック" charset="0"/>
              </a:rPr>
              <a:t>Bones (fractures)</a:t>
            </a:r>
          </a:p>
          <a:p>
            <a:pPr eaLnBrk="1" hangingPunct="1">
              <a:defRPr/>
            </a:pPr>
            <a:r>
              <a:rPr lang="en-US" dirty="0">
                <a:ea typeface="+mn-ea"/>
                <a:cs typeface="ＭＳ Ｐゴシック" charset="0"/>
              </a:rPr>
              <a:t>Bleeds / </a:t>
            </a:r>
            <a:r>
              <a:rPr lang="en-US" dirty="0" err="1">
                <a:ea typeface="+mn-ea"/>
                <a:cs typeface="ＭＳ Ｐゴシック" charset="0"/>
              </a:rPr>
              <a:t>AntiCoagulation</a:t>
            </a:r>
            <a:r>
              <a:rPr lang="en-US" dirty="0">
                <a:ea typeface="+mn-ea"/>
                <a:cs typeface="ＭＳ Ｐゴシック" charset="0"/>
              </a:rPr>
              <a:t> (hemorrhagic injury)</a:t>
            </a:r>
          </a:p>
          <a:p>
            <a:pPr eaLnBrk="1" hangingPunct="1">
              <a:defRPr/>
            </a:pPr>
            <a:r>
              <a:rPr lang="en-US" dirty="0">
                <a:ea typeface="+mn-ea"/>
                <a:cs typeface="ＭＳ Ｐゴシック" charset="0"/>
              </a:rPr>
              <a:t>Surgery (post operative)</a:t>
            </a:r>
          </a:p>
          <a:p>
            <a:pPr marL="0" indent="0">
              <a:buNone/>
              <a:defRPr/>
            </a:pPr>
            <a:endParaRPr lang="en-US" sz="2400" dirty="0">
              <a:ea typeface="+mn-ea"/>
              <a:cs typeface="ＭＳ Ｐゴシック" charset="0"/>
            </a:endParaRPr>
          </a:p>
          <a:p>
            <a:pPr marL="0" indent="0">
              <a:buNone/>
              <a:defRPr/>
            </a:pPr>
            <a:r>
              <a:rPr lang="en-US" sz="2400" dirty="0" err="1">
                <a:ea typeface="+mn-ea"/>
                <a:cs typeface="ＭＳ Ｐゴシック" charset="0"/>
              </a:rPr>
              <a:t>Boushon</a:t>
            </a:r>
            <a:r>
              <a:rPr lang="en-US" sz="2400" dirty="0">
                <a:ea typeface="+mn-ea"/>
                <a:cs typeface="ＭＳ Ｐゴシック" charset="0"/>
              </a:rPr>
              <a:t>, B., Nielsen, G., Quigley, P., Rutherford, P., Taylor, J., &amp; Shannon, D. (2008).  </a:t>
            </a:r>
            <a:r>
              <a:rPr lang="en-US" sz="2400" i="1" dirty="0">
                <a:ea typeface="+mn-ea"/>
                <a:cs typeface="ＭＳ Ｐゴシック" charset="0"/>
              </a:rPr>
              <a:t>Transforming Care at the Bedside How-to Guide: Reducing Patient Injuries from Falls</a:t>
            </a:r>
            <a:r>
              <a:rPr lang="en-US" sz="2400" dirty="0">
                <a:ea typeface="+mn-ea"/>
                <a:cs typeface="ＭＳ Ｐゴシック" charset="0"/>
              </a:rPr>
              <a:t>. Cambridge, MA: Institute for Healthcare Improvement; 2008. Available at </a:t>
            </a:r>
            <a:r>
              <a:rPr lang="en-US" sz="2400" dirty="0">
                <a:ea typeface="+mn-ea"/>
                <a:cs typeface="ＭＳ Ｐゴシック" charset="0"/>
                <a:hlinkClick r:id="rId2"/>
              </a:rPr>
              <a:t>www.IHI.org</a:t>
            </a:r>
            <a:r>
              <a:rPr lang="en-US" sz="2400" dirty="0">
                <a:ea typeface="+mn-ea"/>
                <a:cs typeface="ＭＳ Ｐゴシック" charset="0"/>
              </a:rPr>
              <a:t>.</a:t>
            </a:r>
          </a:p>
          <a:p>
            <a:pPr eaLnBrk="1" hangingPunct="1">
              <a:defRPr/>
            </a:pPr>
            <a:endParaRPr lang="en-US" dirty="0">
              <a:ea typeface="+mn-ea"/>
              <a:cs typeface="ＭＳ Ｐゴシック" charset="0"/>
            </a:endParaRPr>
          </a:p>
          <a:p>
            <a:pPr eaLnBrk="1" hangingPunct="1">
              <a:defRPr/>
            </a:pPr>
            <a:endParaRPr lang="en-US" dirty="0">
              <a:ea typeface="+mn-ea"/>
              <a:cs typeface="ＭＳ Ｐゴシック" charset="0"/>
            </a:endParaRPr>
          </a:p>
        </p:txBody>
      </p:sp>
    </p:spTree>
    <p:extLst>
      <p:ext uri="{BB962C8B-B14F-4D97-AF65-F5344CB8AC3E}">
        <p14:creationId xmlns:p14="http://schemas.microsoft.com/office/powerpoint/2010/main" val="41090774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atin typeface="Arial" charset="0"/>
                <a:ea typeface="MS PGothic" charset="0"/>
              </a:rPr>
              <a:t>Universal </a:t>
            </a:r>
            <a:r>
              <a:rPr lang="en-US">
                <a:solidFill>
                  <a:srgbClr val="FF0000"/>
                </a:solidFill>
                <a:latin typeface="Arial" charset="0"/>
                <a:ea typeface="MS PGothic" charset="0"/>
              </a:rPr>
              <a:t>Injury</a:t>
            </a:r>
            <a:r>
              <a:rPr lang="en-US">
                <a:latin typeface="Arial" charset="0"/>
                <a:ea typeface="MS PGothic" charset="0"/>
              </a:rPr>
              <a:t> Prevention</a:t>
            </a:r>
          </a:p>
        </p:txBody>
      </p:sp>
      <p:sp>
        <p:nvSpPr>
          <p:cNvPr id="18435" name="Rectangle 3"/>
          <p:cNvSpPr>
            <a:spLocks noGrp="1" noChangeArrowheads="1"/>
          </p:cNvSpPr>
          <p:nvPr>
            <p:ph idx="1"/>
          </p:nvPr>
        </p:nvSpPr>
        <p:spPr/>
        <p:txBody>
          <a:bodyPr/>
          <a:lstStyle/>
          <a:p>
            <a:pPr eaLnBrk="1" hangingPunct="1">
              <a:lnSpc>
                <a:spcPct val="90000"/>
              </a:lnSpc>
              <a:defRPr/>
            </a:pPr>
            <a:r>
              <a:rPr lang="en-US" sz="2400" dirty="0">
                <a:ea typeface="+mn-ea"/>
                <a:cs typeface="ＭＳ Ｐゴシック" charset="0"/>
              </a:rPr>
              <a:t>Educates patients / families / staff</a:t>
            </a:r>
          </a:p>
          <a:p>
            <a:pPr lvl="1" eaLnBrk="1" hangingPunct="1">
              <a:lnSpc>
                <a:spcPct val="90000"/>
              </a:lnSpc>
              <a:defRPr/>
            </a:pPr>
            <a:r>
              <a:rPr lang="en-US" sz="2000" dirty="0">
                <a:ea typeface="+mn-ea"/>
              </a:rPr>
              <a:t>Remember 60% of falls happen at home, 30% in the community, and 10% as inpatients.</a:t>
            </a:r>
          </a:p>
          <a:p>
            <a:pPr lvl="1" eaLnBrk="1" hangingPunct="1">
              <a:lnSpc>
                <a:spcPct val="90000"/>
              </a:lnSpc>
              <a:defRPr/>
            </a:pPr>
            <a:r>
              <a:rPr lang="en-US" sz="2000" dirty="0">
                <a:ea typeface="+mn-ea"/>
              </a:rPr>
              <a:t>Take opportunity to teach</a:t>
            </a:r>
          </a:p>
          <a:p>
            <a:pPr eaLnBrk="1" hangingPunct="1">
              <a:lnSpc>
                <a:spcPct val="90000"/>
              </a:lnSpc>
              <a:defRPr/>
            </a:pPr>
            <a:r>
              <a:rPr lang="en-US" sz="2400" dirty="0">
                <a:solidFill>
                  <a:srgbClr val="FF0000"/>
                </a:solidFill>
                <a:ea typeface="+mn-ea"/>
                <a:cs typeface="ＭＳ Ｐゴシック" charset="0"/>
              </a:rPr>
              <a:t>Remove sources of potential laceration</a:t>
            </a:r>
          </a:p>
          <a:p>
            <a:pPr lvl="1" eaLnBrk="1" hangingPunct="1">
              <a:lnSpc>
                <a:spcPct val="90000"/>
              </a:lnSpc>
              <a:defRPr/>
            </a:pPr>
            <a:r>
              <a:rPr lang="en-US" sz="2000" dirty="0">
                <a:solidFill>
                  <a:srgbClr val="FF0000"/>
                </a:solidFill>
                <a:ea typeface="+mn-ea"/>
              </a:rPr>
              <a:t>Sharp edges (furniture)</a:t>
            </a:r>
          </a:p>
          <a:p>
            <a:pPr eaLnBrk="1" hangingPunct="1">
              <a:lnSpc>
                <a:spcPct val="90000"/>
              </a:lnSpc>
              <a:defRPr/>
            </a:pPr>
            <a:r>
              <a:rPr lang="en-US" sz="2400" dirty="0">
                <a:solidFill>
                  <a:srgbClr val="FF0000"/>
                </a:solidFill>
                <a:ea typeface="+mn-ea"/>
                <a:cs typeface="ＭＳ Ｐゴシック" charset="0"/>
              </a:rPr>
              <a:t>Reduce potential trauma impact</a:t>
            </a:r>
          </a:p>
          <a:p>
            <a:pPr lvl="1" eaLnBrk="1" hangingPunct="1">
              <a:lnSpc>
                <a:spcPct val="90000"/>
              </a:lnSpc>
              <a:defRPr/>
            </a:pPr>
            <a:r>
              <a:rPr lang="en-US" sz="2000" dirty="0">
                <a:solidFill>
                  <a:srgbClr val="FF0000"/>
                </a:solidFill>
                <a:ea typeface="+mn-ea"/>
              </a:rPr>
              <a:t>Use protective barriers (hip protectors, </a:t>
            </a:r>
            <a:r>
              <a:rPr lang="en-US" b="1" dirty="0">
                <a:solidFill>
                  <a:srgbClr val="FFFF59"/>
                </a:solidFill>
                <a:ea typeface="+mn-ea"/>
              </a:rPr>
              <a:t>floor mats</a:t>
            </a:r>
            <a:r>
              <a:rPr lang="en-US" sz="2000" dirty="0">
                <a:solidFill>
                  <a:srgbClr val="FF0000"/>
                </a:solidFill>
                <a:ea typeface="+mn-ea"/>
              </a:rPr>
              <a:t>)</a:t>
            </a:r>
          </a:p>
          <a:p>
            <a:pPr eaLnBrk="1" hangingPunct="1">
              <a:lnSpc>
                <a:spcPct val="90000"/>
              </a:lnSpc>
              <a:defRPr/>
            </a:pPr>
            <a:r>
              <a:rPr lang="en-US" sz="2400" dirty="0">
                <a:ea typeface="+mn-ea"/>
                <a:cs typeface="ＭＳ Ｐゴシック" charset="0"/>
              </a:rPr>
              <a:t>Use multifactorial approach:  COMBINE Interventions</a:t>
            </a:r>
          </a:p>
          <a:p>
            <a:pPr eaLnBrk="1" hangingPunct="1">
              <a:lnSpc>
                <a:spcPct val="90000"/>
              </a:lnSpc>
              <a:defRPr/>
            </a:pPr>
            <a:r>
              <a:rPr lang="en-US" sz="2400" dirty="0">
                <a:ea typeface="+mn-ea"/>
                <a:cs typeface="ＭＳ Ｐゴシック" charset="0"/>
              </a:rPr>
              <a:t>Hourly Patient Rounds (comfort, safety, pain)</a:t>
            </a:r>
          </a:p>
          <a:p>
            <a:pPr eaLnBrk="1" hangingPunct="1">
              <a:lnSpc>
                <a:spcPct val="90000"/>
              </a:lnSpc>
              <a:defRPr/>
            </a:pPr>
            <a:r>
              <a:rPr lang="en-US" sz="2400" dirty="0">
                <a:ea typeface="+mn-ea"/>
                <a:cs typeface="ＭＳ Ｐゴシック" charset="0"/>
              </a:rPr>
              <a:t>Examine Environment (safe exit side)</a:t>
            </a:r>
          </a:p>
          <a:p>
            <a:pPr eaLnBrk="1" hangingPunct="1">
              <a:lnSpc>
                <a:spcPct val="90000"/>
              </a:lnSpc>
              <a:defRPr/>
            </a:pPr>
            <a:endParaRPr lang="en-US" sz="2400" dirty="0">
              <a:ea typeface="+mn-ea"/>
              <a:cs typeface="ＭＳ Ｐゴシック" charset="0"/>
            </a:endParaRPr>
          </a:p>
          <a:p>
            <a:pPr eaLnBrk="1" hangingPunct="1">
              <a:lnSpc>
                <a:spcPct val="90000"/>
              </a:lnSpc>
              <a:defRPr/>
            </a:pPr>
            <a:endParaRPr lang="en-US" sz="2400" dirty="0">
              <a:ea typeface="+mn-ea"/>
              <a:cs typeface="ＭＳ Ｐゴシック" charset="0"/>
            </a:endParaRPr>
          </a:p>
        </p:txBody>
      </p:sp>
    </p:spTree>
    <p:extLst>
      <p:ext uri="{BB962C8B-B14F-4D97-AF65-F5344CB8AC3E}">
        <p14:creationId xmlns:p14="http://schemas.microsoft.com/office/powerpoint/2010/main" val="15543970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a:latin typeface="Arial" charset="0"/>
                <a:ea typeface="MS PGothic" charset="0"/>
              </a:rPr>
              <a:t>Age: &gt; 85 years old</a:t>
            </a:r>
          </a:p>
        </p:txBody>
      </p:sp>
      <p:sp>
        <p:nvSpPr>
          <p:cNvPr id="19459" name="Rectangle 3"/>
          <p:cNvSpPr>
            <a:spLocks noGrp="1" noChangeArrowheads="1"/>
          </p:cNvSpPr>
          <p:nvPr>
            <p:ph idx="1"/>
          </p:nvPr>
        </p:nvSpPr>
        <p:spPr/>
        <p:txBody>
          <a:bodyPr/>
          <a:lstStyle/>
          <a:p>
            <a:pPr eaLnBrk="1" hangingPunct="1">
              <a:lnSpc>
                <a:spcPct val="90000"/>
              </a:lnSpc>
            </a:pPr>
            <a:r>
              <a:rPr lang="en-US" dirty="0">
                <a:latin typeface="Verdana" charset="0"/>
                <a:ea typeface="MS PGothic" charset="0"/>
              </a:rPr>
              <a:t>Education:  Teach Back Strategies</a:t>
            </a:r>
          </a:p>
          <a:p>
            <a:pPr eaLnBrk="1" hangingPunct="1">
              <a:lnSpc>
                <a:spcPct val="90000"/>
              </a:lnSpc>
            </a:pPr>
            <a:r>
              <a:rPr lang="en-US" dirty="0">
                <a:latin typeface="Verdana" charset="0"/>
                <a:ea typeface="MS PGothic" charset="0"/>
              </a:rPr>
              <a:t>Assistive Devices within reach</a:t>
            </a:r>
          </a:p>
          <a:p>
            <a:pPr eaLnBrk="1" hangingPunct="1">
              <a:lnSpc>
                <a:spcPct val="90000"/>
              </a:lnSpc>
            </a:pPr>
            <a:r>
              <a:rPr lang="en-US" dirty="0">
                <a:latin typeface="Verdana" charset="0"/>
                <a:ea typeface="MS PGothic" charset="0"/>
              </a:rPr>
              <a:t>Hip Protectors</a:t>
            </a:r>
          </a:p>
          <a:p>
            <a:pPr eaLnBrk="1" hangingPunct="1">
              <a:lnSpc>
                <a:spcPct val="90000"/>
              </a:lnSpc>
            </a:pPr>
            <a:r>
              <a:rPr lang="en-US" dirty="0">
                <a:solidFill>
                  <a:srgbClr val="FFFF59"/>
                </a:solidFill>
                <a:latin typeface="Verdana" charset="0"/>
                <a:ea typeface="MS PGothic" charset="0"/>
              </a:rPr>
              <a:t>Floor Mats</a:t>
            </a:r>
          </a:p>
          <a:p>
            <a:pPr eaLnBrk="1" hangingPunct="1">
              <a:lnSpc>
                <a:spcPct val="90000"/>
              </a:lnSpc>
            </a:pPr>
            <a:r>
              <a:rPr lang="en-US" dirty="0">
                <a:latin typeface="Verdana" charset="0"/>
                <a:ea typeface="MS PGothic" charset="0"/>
              </a:rPr>
              <a:t>Height Adjustable Beds (low when resting only, raise up bed for transfer)</a:t>
            </a:r>
          </a:p>
          <a:p>
            <a:pPr eaLnBrk="1" hangingPunct="1">
              <a:lnSpc>
                <a:spcPct val="90000"/>
              </a:lnSpc>
            </a:pPr>
            <a:r>
              <a:rPr lang="en-US" dirty="0">
                <a:latin typeface="Verdana" charset="0"/>
                <a:ea typeface="MS PGothic" charset="0"/>
              </a:rPr>
              <a:t>Safe Exit Side </a:t>
            </a:r>
          </a:p>
          <a:p>
            <a:pPr eaLnBrk="1" hangingPunct="1">
              <a:lnSpc>
                <a:spcPct val="90000"/>
              </a:lnSpc>
            </a:pPr>
            <a:r>
              <a:rPr lang="en-US" dirty="0">
                <a:latin typeface="Verdana" charset="0"/>
                <a:ea typeface="MS PGothic" charset="0"/>
              </a:rPr>
              <a:t>Medication Review</a:t>
            </a:r>
          </a:p>
        </p:txBody>
      </p:sp>
    </p:spTree>
    <p:extLst>
      <p:ext uri="{BB962C8B-B14F-4D97-AF65-F5344CB8AC3E}">
        <p14:creationId xmlns:p14="http://schemas.microsoft.com/office/powerpoint/2010/main" val="11260602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dirty="0">
                <a:latin typeface="Arial" charset="0"/>
                <a:ea typeface="MS PGothic" charset="0"/>
              </a:rPr>
              <a:t>Bones: Fracture Risk / History</a:t>
            </a:r>
          </a:p>
        </p:txBody>
      </p:sp>
      <p:sp>
        <p:nvSpPr>
          <p:cNvPr id="20483" name="Rectangle 3"/>
          <p:cNvSpPr>
            <a:spLocks noGrp="1" noChangeArrowheads="1"/>
          </p:cNvSpPr>
          <p:nvPr>
            <p:ph idx="1"/>
          </p:nvPr>
        </p:nvSpPr>
        <p:spPr/>
        <p:txBody>
          <a:bodyPr/>
          <a:lstStyle/>
          <a:p>
            <a:pPr eaLnBrk="1" hangingPunct="1"/>
            <a:r>
              <a:rPr lang="en-US" dirty="0">
                <a:latin typeface="Verdana" charset="0"/>
                <a:ea typeface="MS PGothic" charset="0"/>
              </a:rPr>
              <a:t>Hip Protectors</a:t>
            </a:r>
          </a:p>
          <a:p>
            <a:pPr eaLnBrk="1" hangingPunct="1">
              <a:lnSpc>
                <a:spcPct val="90000"/>
              </a:lnSpc>
            </a:pPr>
            <a:r>
              <a:rPr lang="en-US" dirty="0">
                <a:latin typeface="Verdana" charset="0"/>
                <a:ea typeface="MS PGothic" charset="0"/>
              </a:rPr>
              <a:t>Height Adjustable Beds (low when resting only, raise up bed for transfer)</a:t>
            </a:r>
          </a:p>
          <a:p>
            <a:pPr eaLnBrk="1" hangingPunct="1"/>
            <a:r>
              <a:rPr lang="en-US" dirty="0">
                <a:solidFill>
                  <a:srgbClr val="FFFF59"/>
                </a:solidFill>
                <a:latin typeface="Verdana" charset="0"/>
                <a:ea typeface="MS PGothic" charset="0"/>
              </a:rPr>
              <a:t>Floor Mats</a:t>
            </a:r>
          </a:p>
          <a:p>
            <a:pPr eaLnBrk="1" hangingPunct="1"/>
            <a:r>
              <a:rPr lang="en-US" dirty="0">
                <a:latin typeface="Verdana" charset="0"/>
                <a:ea typeface="MS PGothic" charset="0"/>
              </a:rPr>
              <a:t>Evaluation of Osteoporosis</a:t>
            </a:r>
          </a:p>
        </p:txBody>
      </p:sp>
    </p:spTree>
    <p:extLst>
      <p:ext uri="{BB962C8B-B14F-4D97-AF65-F5344CB8AC3E}">
        <p14:creationId xmlns:p14="http://schemas.microsoft.com/office/powerpoint/2010/main" val="16074431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23900" y="342900"/>
            <a:ext cx="10744200" cy="1036320"/>
          </a:xfrm>
        </p:spPr>
        <p:txBody>
          <a:bodyPr>
            <a:normAutofit fontScale="90000"/>
          </a:bodyPr>
          <a:lstStyle/>
          <a:p>
            <a:pPr eaLnBrk="1" hangingPunct="1"/>
            <a:r>
              <a:rPr lang="en-US" sz="4000" b="1" dirty="0"/>
              <a:t>Toolkit: Technology Resource Guide: Bedside Floor Mats</a:t>
            </a:r>
          </a:p>
        </p:txBody>
      </p:sp>
      <p:sp>
        <p:nvSpPr>
          <p:cNvPr id="33795" name="Rectangle 3"/>
          <p:cNvSpPr>
            <a:spLocks noGrp="1" noChangeArrowheads="1"/>
          </p:cNvSpPr>
          <p:nvPr>
            <p:ph type="body" sz="half" idx="2"/>
          </p:nvPr>
        </p:nvSpPr>
        <p:spPr>
          <a:xfrm>
            <a:off x="5715000" y="1661160"/>
            <a:ext cx="5768340" cy="4785360"/>
          </a:xfrm>
        </p:spPr>
        <p:txBody>
          <a:bodyPr/>
          <a:lstStyle/>
          <a:p>
            <a:pPr eaLnBrk="1" hangingPunct="1">
              <a:buFont typeface="Wingdings" pitchFamily="2" charset="2"/>
              <a:buChar char=""/>
            </a:pPr>
            <a:r>
              <a:rPr lang="en-US" sz="2400" dirty="0"/>
              <a:t>Bedside floor mats protect patients from injuries associated with bed-related falls.</a:t>
            </a:r>
          </a:p>
          <a:p>
            <a:pPr marL="0" indent="0" eaLnBrk="1" hangingPunct="1">
              <a:buNone/>
            </a:pPr>
            <a:endParaRPr lang="en-US" sz="2400" dirty="0"/>
          </a:p>
          <a:p>
            <a:pPr eaLnBrk="1" hangingPunct="1">
              <a:buFont typeface="Wingdings" pitchFamily="2" charset="2"/>
              <a:buChar char=""/>
            </a:pPr>
            <a:r>
              <a:rPr lang="en-US" sz="2400" dirty="0"/>
              <a:t>Targeted for VA providers, this web-based guidebook will include: searchable inventory, evaluation of selected features, and cost.</a:t>
            </a:r>
          </a:p>
          <a:p>
            <a:pPr marL="0" indent="0" eaLnBrk="1" hangingPunct="1">
              <a:buNone/>
            </a:pPr>
            <a:endParaRPr lang="en-US" sz="2400" dirty="0"/>
          </a:p>
          <a:p>
            <a:pPr marL="0" indent="0" eaLnBrk="1" hangingPunct="1">
              <a:buNone/>
            </a:pPr>
            <a:r>
              <a:rPr lang="en-US" sz="2000" dirty="0">
                <a:hlinkClick r:id="rId3"/>
              </a:rPr>
              <a:t>www.patientsafety.va.gov/docs/fallstoolkit14/floor_mat_guide_042114v2.docx</a:t>
            </a:r>
            <a:r>
              <a:rPr lang="en-US" sz="2000" dirty="0"/>
              <a:t> </a:t>
            </a:r>
          </a:p>
        </p:txBody>
      </p:sp>
      <p:pic>
        <p:nvPicPr>
          <p:cNvPr id="33796" name="Picture 4" descr="Soft-Fall Bedside Mat (Source: http://www.skil-care.com)"/>
          <p:cNvPicPr>
            <a:picLocks noChangeAspect="1" noChangeArrowheads="1"/>
          </p:cNvPicPr>
          <p:nvPr/>
        </p:nvPicPr>
        <p:blipFill>
          <a:blip r:embed="rId4" cstate="print"/>
          <a:srcRect/>
          <a:stretch>
            <a:fillRect/>
          </a:stretch>
        </p:blipFill>
        <p:spPr bwMode="auto">
          <a:xfrm>
            <a:off x="1059180" y="2164080"/>
            <a:ext cx="3886200" cy="3449638"/>
          </a:xfrm>
          <a:prstGeom prst="rect">
            <a:avLst/>
          </a:prstGeom>
          <a:noFill/>
          <a:ln w="9525">
            <a:noFill/>
            <a:miter lim="800000"/>
            <a:headEnd/>
            <a:tailEnd/>
          </a:ln>
        </p:spPr>
      </p:pic>
    </p:spTree>
    <p:extLst>
      <p:ext uri="{BB962C8B-B14F-4D97-AF65-F5344CB8AC3E}">
        <p14:creationId xmlns:p14="http://schemas.microsoft.com/office/powerpoint/2010/main" val="24209432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rPr>
              <a:t>Selection Criteria</a:t>
            </a:r>
            <a:endParaRPr lang="en-US" b="1" dirty="0"/>
          </a:p>
        </p:txBody>
      </p:sp>
      <p:sp>
        <p:nvSpPr>
          <p:cNvPr id="3" name="Content Placeholder 2"/>
          <p:cNvSpPr>
            <a:spLocks noGrp="1"/>
          </p:cNvSpPr>
          <p:nvPr>
            <p:ph idx="1"/>
          </p:nvPr>
        </p:nvSpPr>
        <p:spPr/>
        <p:txBody>
          <a:bodyPr/>
          <a:lstStyle/>
          <a:p>
            <a:pPr marL="0" indent="0">
              <a:buNone/>
            </a:pPr>
            <a:r>
              <a:rPr lang="en-US" dirty="0">
                <a:effectLst/>
              </a:rPr>
              <a:t>The criteria used for testing and selecting floor mats are:</a:t>
            </a:r>
          </a:p>
          <a:p>
            <a:pPr lvl="0"/>
            <a:r>
              <a:rPr lang="en-US" sz="2400" dirty="0">
                <a:solidFill>
                  <a:schemeClr val="tx2">
                    <a:lumMod val="75000"/>
                  </a:schemeClr>
                </a:solidFill>
                <a:effectLst/>
              </a:rPr>
              <a:t>Impact Attenuation</a:t>
            </a:r>
            <a:r>
              <a:rPr lang="en-US" sz="2400" dirty="0">
                <a:effectLst/>
              </a:rPr>
              <a:t>: the degree in which the mat reduces the impact force during a fall.</a:t>
            </a:r>
          </a:p>
          <a:p>
            <a:pPr lvl="0"/>
            <a:r>
              <a:rPr lang="en-US" sz="2400" dirty="0">
                <a:solidFill>
                  <a:srgbClr val="FFFF59"/>
                </a:solidFill>
                <a:effectLst/>
              </a:rPr>
              <a:t>Stability</a:t>
            </a:r>
            <a:r>
              <a:rPr lang="en-US" sz="2400" dirty="0">
                <a:effectLst/>
              </a:rPr>
              <a:t>: How well a person can stand on the mat without losing their balance</a:t>
            </a:r>
          </a:p>
          <a:p>
            <a:pPr lvl="0"/>
            <a:r>
              <a:rPr lang="en-US" sz="2400" dirty="0">
                <a:solidFill>
                  <a:srgbClr val="FFFF59"/>
                </a:solidFill>
                <a:effectLst/>
              </a:rPr>
              <a:t>Friction</a:t>
            </a:r>
            <a:r>
              <a:rPr lang="en-US" sz="2400" dirty="0">
                <a:effectLst/>
              </a:rPr>
              <a:t>: The mat surface slipperiness</a:t>
            </a:r>
          </a:p>
          <a:p>
            <a:pPr lvl="0"/>
            <a:r>
              <a:rPr lang="en-US" sz="2400" dirty="0">
                <a:solidFill>
                  <a:srgbClr val="FFFF59"/>
                </a:solidFill>
                <a:effectLst/>
              </a:rPr>
              <a:t>Thickness</a:t>
            </a:r>
            <a:r>
              <a:rPr lang="en-US" sz="2400" dirty="0">
                <a:effectLst/>
              </a:rPr>
              <a:t>: The overall thickness of the mat</a:t>
            </a:r>
          </a:p>
          <a:p>
            <a:pPr lvl="0"/>
            <a:r>
              <a:rPr lang="en-US" sz="2400" dirty="0">
                <a:solidFill>
                  <a:srgbClr val="FFFF59"/>
                </a:solidFill>
                <a:effectLst/>
              </a:rPr>
              <a:t>Weight</a:t>
            </a:r>
            <a:r>
              <a:rPr lang="en-US" sz="2400" dirty="0">
                <a:effectLst/>
              </a:rPr>
              <a:t>: The overall weight of the mat</a:t>
            </a:r>
          </a:p>
          <a:p>
            <a:pPr lvl="0"/>
            <a:r>
              <a:rPr lang="en-US" sz="2400" dirty="0">
                <a:solidFill>
                  <a:srgbClr val="FFFF59"/>
                </a:solidFill>
                <a:effectLst/>
              </a:rPr>
              <a:t>Overall Size</a:t>
            </a:r>
            <a:r>
              <a:rPr lang="en-US" sz="2400" dirty="0">
                <a:effectLst/>
              </a:rPr>
              <a:t>: Refers to the mat’s length and width.</a:t>
            </a:r>
          </a:p>
          <a:p>
            <a:endParaRPr lang="en-US" dirty="0"/>
          </a:p>
        </p:txBody>
      </p:sp>
    </p:spTree>
    <p:extLst>
      <p:ext uri="{BB962C8B-B14F-4D97-AF65-F5344CB8AC3E}">
        <p14:creationId xmlns:p14="http://schemas.microsoft.com/office/powerpoint/2010/main" val="37225733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Appropriate Use</a:t>
            </a:r>
          </a:p>
        </p:txBody>
      </p:sp>
      <p:sp>
        <p:nvSpPr>
          <p:cNvPr id="3" name="Content Placeholder 2"/>
          <p:cNvSpPr>
            <a:spLocks noGrp="1"/>
          </p:cNvSpPr>
          <p:nvPr>
            <p:ph idx="1"/>
          </p:nvPr>
        </p:nvSpPr>
        <p:spPr/>
        <p:txBody>
          <a:bodyPr/>
          <a:lstStyle/>
          <a:p>
            <a:pPr lvl="0"/>
            <a:r>
              <a:rPr lang="en-US" sz="2800" dirty="0">
                <a:effectLst/>
              </a:rPr>
              <a:t>Floor mats are used for patients who you worry will get out of bed without calling for help and are at risk for injury.</a:t>
            </a:r>
          </a:p>
          <a:p>
            <a:pPr lvl="0"/>
            <a:r>
              <a:rPr lang="en-US" sz="2800" dirty="0">
                <a:effectLst/>
              </a:rPr>
              <a:t>The floor mat is to be place at the side of the patient the patient exits the bed from, and only on the floor when the patient is resting in bed </a:t>
            </a:r>
          </a:p>
          <a:p>
            <a:r>
              <a:rPr lang="en-US" sz="2800" dirty="0">
                <a:effectLst/>
              </a:rPr>
              <a:t>Stow the floor mat safely when patient is standing and ambulating.</a:t>
            </a:r>
          </a:p>
          <a:p>
            <a:endParaRPr lang="en-US" dirty="0"/>
          </a:p>
        </p:txBody>
      </p:sp>
    </p:spTree>
    <p:extLst>
      <p:ext uri="{BB962C8B-B14F-4D97-AF65-F5344CB8AC3E}">
        <p14:creationId xmlns:p14="http://schemas.microsoft.com/office/powerpoint/2010/main" val="248978718"/>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9.jpeg"/></Relationships>
</file>

<file path=ppt/theme/_rels/theme7.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Bellin Health Packers (On Screen Show 16.9)">
  <a:themeElements>
    <a:clrScheme name="">
      <a:dk1>
        <a:srgbClr val="000000"/>
      </a:dk1>
      <a:lt1>
        <a:srgbClr val="FFFFFF"/>
      </a:lt1>
      <a:dk2>
        <a:srgbClr val="005D7E"/>
      </a:dk2>
      <a:lt2>
        <a:srgbClr val="808080"/>
      </a:lt2>
      <a:accent1>
        <a:srgbClr val="005D7E"/>
      </a:accent1>
      <a:accent2>
        <a:srgbClr val="576729"/>
      </a:accent2>
      <a:accent3>
        <a:srgbClr val="FFFFFF"/>
      </a:accent3>
      <a:accent4>
        <a:srgbClr val="000000"/>
      </a:accent4>
      <a:accent5>
        <a:srgbClr val="AAB6C0"/>
      </a:accent5>
      <a:accent6>
        <a:srgbClr val="4E5D24"/>
      </a:accent6>
      <a:hlink>
        <a:srgbClr val="AD923C"/>
      </a:hlink>
      <a:folHlink>
        <a:srgbClr val="944E43"/>
      </a:folHlink>
    </a:clrScheme>
    <a:fontScheme name="Default Design">
      <a:majorFont>
        <a:latin typeface="ScalaSansLF-Bold"/>
        <a:ea typeface=""/>
        <a:cs typeface=""/>
      </a:majorFont>
      <a:minorFont>
        <a:latin typeface="Sabo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101870" tIns="50935" rIns="101870" bIns="50935" numCol="1" anchor="t" anchorCtr="0" compatLnSpc="1">
        <a:prstTxWarp prst="textNoShape">
          <a:avLst/>
        </a:prstTxWarp>
        <a:spAutoFit/>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101870" tIns="50935" rIns="101870" bIns="50935" numCol="1" anchor="t" anchorCtr="0" compatLnSpc="1">
        <a:prstTxWarp prst="textNoShape">
          <a:avLst/>
        </a:prstTxWarp>
        <a:spAutoFit/>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ＭＳ Ｐゴシック" pitchFamily="4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AHC PPT Template">
  <a:themeElements>
    <a:clrScheme name="AHC">
      <a:dk1>
        <a:srgbClr val="000000"/>
      </a:dk1>
      <a:lt1>
        <a:srgbClr val="FFFFFF"/>
      </a:lt1>
      <a:dk2>
        <a:srgbClr val="4C4D4C"/>
      </a:dk2>
      <a:lt2>
        <a:srgbClr val="FFFFFE"/>
      </a:lt2>
      <a:accent1>
        <a:srgbClr val="66528E"/>
      </a:accent1>
      <a:accent2>
        <a:srgbClr val="1D1B5B"/>
      </a:accent2>
      <a:accent3>
        <a:srgbClr val="C1CF23"/>
      </a:accent3>
      <a:accent4>
        <a:srgbClr val="435E9B"/>
      </a:accent4>
      <a:accent5>
        <a:srgbClr val="790A24"/>
      </a:accent5>
      <a:accent6>
        <a:srgbClr val="479DB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A Ppt Template 20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d Blue and Yellow">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ahoma" charset="0"/>
            <a:ea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ea typeface="ＭＳ Ｐゴシック"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olstic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Red Blue and Yellow">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ahoma" charset="0"/>
            <a:ea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8.xml><?xml version="1.0" encoding="utf-8"?>
<a:theme xmlns:a="http://schemas.openxmlformats.org/drawingml/2006/main" name="SMPH Theme">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Red Blue and Yellow">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ahoma" charset="0"/>
            <a:ea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A325FB90790E84AA674753A3292FACF" ma:contentTypeVersion="10" ma:contentTypeDescription="Create a new document." ma:contentTypeScope="" ma:versionID="5c40ae0a5c24490e1b6ed87fe5df55cb">
  <xsd:schema xmlns:xsd="http://www.w3.org/2001/XMLSchema" xmlns:xs="http://www.w3.org/2001/XMLSchema" xmlns:p="http://schemas.microsoft.com/office/2006/metadata/properties" xmlns:ns2="68d4746f-2889-4693-8ad9-118825a8574a" xmlns:ns3="577b82b2-26d1-4833-b1df-507eb2df9586" targetNamespace="http://schemas.microsoft.com/office/2006/metadata/properties" ma:root="true" ma:fieldsID="2333bafebf6612e71c67814dba98aa7b" ns2:_="" ns3:_="">
    <xsd:import namespace="68d4746f-2889-4693-8ad9-118825a8574a"/>
    <xsd:import namespace="577b82b2-26d1-4833-b1df-507eb2df958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d4746f-2889-4693-8ad9-118825a8574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7b82b2-26d1-4833-b1df-507eb2df958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5BE510-E5E2-42AE-A9AD-D8F7594AE0F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EFF6DFF-C076-43CF-ABD6-13462B19BE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d4746f-2889-4693-8ad9-118825a8574a"/>
    <ds:schemaRef ds:uri="577b82b2-26d1-4833-b1df-507eb2df95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A7067A-D182-4EED-8824-0DB03DFA75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3735</TotalTime>
  <Words>9880</Words>
  <Application>Microsoft Office PowerPoint</Application>
  <PresentationFormat>Widescreen</PresentationFormat>
  <Paragraphs>1435</Paragraphs>
  <Slides>210</Slides>
  <Notes>49</Notes>
  <HiddenSlides>0</HiddenSlides>
  <MMClips>2</MMClips>
  <ScaleCrop>false</ScaleCrop>
  <HeadingPairs>
    <vt:vector size="8" baseType="variant">
      <vt:variant>
        <vt:lpstr>Fonts Used</vt:lpstr>
      </vt:variant>
      <vt:variant>
        <vt:i4>21</vt:i4>
      </vt:variant>
      <vt:variant>
        <vt:lpstr>Theme</vt:lpstr>
      </vt:variant>
      <vt:variant>
        <vt:i4>10</vt:i4>
      </vt:variant>
      <vt:variant>
        <vt:lpstr>Embedded OLE Servers</vt:lpstr>
      </vt:variant>
      <vt:variant>
        <vt:i4>2</vt:i4>
      </vt:variant>
      <vt:variant>
        <vt:lpstr>Slide Titles</vt:lpstr>
      </vt:variant>
      <vt:variant>
        <vt:i4>210</vt:i4>
      </vt:variant>
    </vt:vector>
  </HeadingPairs>
  <TitlesOfParts>
    <vt:vector size="243" baseType="lpstr">
      <vt:lpstr>MS Mincho</vt:lpstr>
      <vt:lpstr>ＭＳ Ｐゴシック</vt:lpstr>
      <vt:lpstr>ＭＳ Ｐゴシック</vt:lpstr>
      <vt:lpstr>Aparajita</vt:lpstr>
      <vt:lpstr>Arial</vt:lpstr>
      <vt:lpstr>Calibri</vt:lpstr>
      <vt:lpstr>Eras Demi ITC</vt:lpstr>
      <vt:lpstr>Georgia</vt:lpstr>
      <vt:lpstr>Gill Sans MT</vt:lpstr>
      <vt:lpstr>Helvetica Neue</vt:lpstr>
      <vt:lpstr>Helvetica Neue Light</vt:lpstr>
      <vt:lpstr>Open Sans Light</vt:lpstr>
      <vt:lpstr>PT Sans</vt:lpstr>
      <vt:lpstr>Sabon MT</vt:lpstr>
      <vt:lpstr>ScalaSansLF-Bold</vt:lpstr>
      <vt:lpstr>Symbol</vt:lpstr>
      <vt:lpstr>Tahoma</vt:lpstr>
      <vt:lpstr>Times New Roman</vt:lpstr>
      <vt:lpstr>Verdana</vt:lpstr>
      <vt:lpstr>Wingdings</vt:lpstr>
      <vt:lpstr>Wingdings 2</vt:lpstr>
      <vt:lpstr>Bellin Health Packers (On Screen Show 16.9)</vt:lpstr>
      <vt:lpstr>WHA Ppt Template 2012</vt:lpstr>
      <vt:lpstr>Red Blue and Yellow</vt:lpstr>
      <vt:lpstr>Cliff</vt:lpstr>
      <vt:lpstr>Solstice</vt:lpstr>
      <vt:lpstr>2_Red Blue and Yellow</vt:lpstr>
      <vt:lpstr>Clarity</vt:lpstr>
      <vt:lpstr>SMPH Theme</vt:lpstr>
      <vt:lpstr>1_Red Blue and Yellow</vt:lpstr>
      <vt:lpstr>AHC PPT Template</vt:lpstr>
      <vt:lpstr>Photo Editor Photo</vt:lpstr>
      <vt:lpstr>Document</vt:lpstr>
      <vt:lpstr>Advancing Fall and Injury Prevention Practices Workshop</vt:lpstr>
      <vt:lpstr>Agenda</vt:lpstr>
      <vt:lpstr>State of the State</vt:lpstr>
      <vt:lpstr>Presenter: Pat Quigley</vt:lpstr>
      <vt:lpstr>Understanding Falls </vt:lpstr>
      <vt:lpstr>Objectives</vt:lpstr>
      <vt:lpstr>Definitions</vt:lpstr>
      <vt:lpstr>VA Definition: National Falls Toolkit </vt:lpstr>
      <vt:lpstr>NDNQI Fall Definition   (ANA/NDNQI Harmonization Project)</vt:lpstr>
      <vt:lpstr>ICD 9 Code</vt:lpstr>
      <vt:lpstr>But First………………..</vt:lpstr>
      <vt:lpstr>What is considered a fall:</vt:lpstr>
      <vt:lpstr>What is NOT a Fall:</vt:lpstr>
      <vt:lpstr>Types of Fall:  Getting to Precision</vt:lpstr>
      <vt:lpstr>Let’s Be Clear:</vt:lpstr>
      <vt:lpstr>What are your questions?</vt:lpstr>
      <vt:lpstr>PowerPoint Presentation</vt:lpstr>
      <vt:lpstr>Doris Heap My Mom </vt:lpstr>
      <vt:lpstr>Questions? Comments?</vt:lpstr>
      <vt:lpstr>2018:  Summary Report:  Learnings from Consultation Visits </vt:lpstr>
      <vt:lpstr>Objectives</vt:lpstr>
      <vt:lpstr>Thank you!</vt:lpstr>
      <vt:lpstr>Wisconsin Hospitals, CAH,  LTC</vt:lpstr>
      <vt:lpstr>Michigan Hospitals, CAH,  LTC</vt:lpstr>
      <vt:lpstr>Consultation Visit Process</vt:lpstr>
      <vt:lpstr>Consultation Framework</vt:lpstr>
      <vt:lpstr>Hospital Falls:  D. Oliver, et al. Falls and fall-related injuries in hospitals. (2010, Nov). Clinics in Geriatric Medicine.</vt:lpstr>
      <vt:lpstr>Most effective, fall prevention interventions should be targeted at both point of care and strategic levels</vt:lpstr>
      <vt:lpstr>Implementation of a safer environment of care for the whole patient cohort (reduce risk of accidental falls due to an unsafe environment).</vt:lpstr>
      <vt:lpstr>1. Implementation of a safer environment of care for the whole patient cohort (reduce risk of accidental falls due to an unsafe environment).</vt:lpstr>
      <vt:lpstr>Safe Exit Side </vt:lpstr>
      <vt:lpstr>Getting Out of Bed Safely</vt:lpstr>
      <vt:lpstr>My Bathroom</vt:lpstr>
      <vt:lpstr>2. Identification of specific modifiable fall and injury risk factors (reduce risk of anticipated physiological falls).</vt:lpstr>
      <vt:lpstr>3. Implementation of interventions targeting those modifiable fall risk factors so as to prevent falls (reduce risk of anticipated physiological falls).</vt:lpstr>
      <vt:lpstr>4. Interventions to reduce the risk of injury to  those patients who do fall.</vt:lpstr>
      <vt:lpstr>Falls Committee Redesign</vt:lpstr>
      <vt:lpstr>Patient Surveillance and Detection </vt:lpstr>
      <vt:lpstr>Patient Education/Engagement </vt:lpstr>
      <vt:lpstr>Program Evaluation</vt:lpstr>
      <vt:lpstr>AHRQ Health Literacy Strategies</vt:lpstr>
      <vt:lpstr>Teach Back </vt:lpstr>
      <vt:lpstr>Questions /  Comments</vt:lpstr>
      <vt:lpstr>Words Only Begin To Express……..</vt:lpstr>
      <vt:lpstr>Break ~15 minutes</vt:lpstr>
      <vt:lpstr>Integrating Protection from Injury into Your Practice</vt:lpstr>
      <vt:lpstr>Objectives</vt:lpstr>
      <vt:lpstr>5 Essentials to Protect from FRI</vt:lpstr>
      <vt:lpstr>2007 JCAHO Standard:  Fall Prevention Program</vt:lpstr>
      <vt:lpstr>Suggestions from TJC</vt:lpstr>
      <vt:lpstr>Suggestions con’t</vt:lpstr>
      <vt:lpstr>Shifting</vt:lpstr>
      <vt:lpstr>Hospital Falls: D. Oliver, et al. Falls and fall-related injuries in hospitals. (2010, Nov). Clinics in Geriatric Medicine.</vt:lpstr>
      <vt:lpstr>Most effective, fall prevention interventions should be targeted at both point of care and strategic levels</vt:lpstr>
      <vt:lpstr>Interventions: Fall and Injury Prevention Program</vt:lpstr>
      <vt:lpstr>PowerPoint Presentation</vt:lpstr>
      <vt:lpstr>What About?</vt:lpstr>
      <vt:lpstr>PROTECTION: Protect from Injury</vt:lpstr>
      <vt:lpstr>Moderate to Serious Injury: A, B, C, S</vt:lpstr>
      <vt:lpstr>PowerPoint Presentation</vt:lpstr>
      <vt:lpstr>Universal Injury Prevention</vt:lpstr>
      <vt:lpstr>Age: &gt; 85 years old</vt:lpstr>
      <vt:lpstr>Bones</vt:lpstr>
      <vt:lpstr>Bleeds/AntiCoagulation</vt:lpstr>
      <vt:lpstr>Surgical Patients</vt:lpstr>
      <vt:lpstr>Post Fall and Injury Safety Huddles</vt:lpstr>
      <vt:lpstr>Biomechanics of Fall-Related Injuries   </vt:lpstr>
      <vt:lpstr>Falls from High Bed: Head First</vt:lpstr>
      <vt:lpstr>Falls from High Bed: Foot First</vt:lpstr>
      <vt:lpstr>PowerPoint Presentation</vt:lpstr>
      <vt:lpstr>PowerPoint Presentation</vt:lpstr>
      <vt:lpstr>Hip Protectors</vt:lpstr>
      <vt:lpstr>Eliminate Sharp Edges</vt:lpstr>
      <vt:lpstr>Why Not This?</vt:lpstr>
      <vt:lpstr>Helmets</vt:lpstr>
      <vt:lpstr>What Have You Tried?</vt:lpstr>
      <vt:lpstr>Successful Implementation and Adoption</vt:lpstr>
      <vt:lpstr>PowerPoint Presentation</vt:lpstr>
      <vt:lpstr>Questions/Comments?</vt:lpstr>
      <vt:lpstr>Reducing Barriers to Floor Mats Use: From Science to Implementation to Rescue</vt:lpstr>
      <vt:lpstr>Objectives</vt:lpstr>
      <vt:lpstr>Add Injury Technology with Confidence and Commitment</vt:lpstr>
      <vt:lpstr>Floor Mat Uses</vt:lpstr>
      <vt:lpstr>Reducing Impact of Beside Falls:   Floor Mats to the Rescue</vt:lpstr>
      <vt:lpstr>Myths</vt:lpstr>
      <vt:lpstr>PowerPoint Presentation</vt:lpstr>
      <vt:lpstr>Biomechanics of Fall-Related Injuries   </vt:lpstr>
      <vt:lpstr>Biomechanics of Falls</vt:lpstr>
      <vt:lpstr>Biomechanics of Bed–related Falls</vt:lpstr>
      <vt:lpstr>During the Fall</vt:lpstr>
      <vt:lpstr>PowerPoint Presentation</vt:lpstr>
      <vt:lpstr>Population-Based Approach  to Protect from Injury</vt:lpstr>
      <vt:lpstr>Reducing Moderate to Serious Injury:  A, B, C, S</vt:lpstr>
      <vt:lpstr>Universal Injury Prevention</vt:lpstr>
      <vt:lpstr>Age: &gt; 85 years old</vt:lpstr>
      <vt:lpstr>Bones: Fracture Risk / History</vt:lpstr>
      <vt:lpstr>Toolkit: Technology Resource Guide: Bedside Floor Mats</vt:lpstr>
      <vt:lpstr>Selection Criteria</vt:lpstr>
      <vt:lpstr>Appropriate Use</vt:lpstr>
      <vt:lpstr>Appropriate Use (con’t)</vt:lpstr>
      <vt:lpstr>Tips for Use</vt:lpstr>
      <vt:lpstr>UAMS:  Reducing Fall-Related Injuries using Floor Matting, Davis and Hester (2014)</vt:lpstr>
      <vt:lpstr>Floor Mats and EMR Department of Veterans Affairs</vt:lpstr>
      <vt:lpstr>We Want You to be Successful with Implementation and Adoption</vt:lpstr>
      <vt:lpstr>PowerPoint Presentation</vt:lpstr>
      <vt:lpstr>Reducing Trip Hazard</vt:lpstr>
      <vt:lpstr>National Resources Materials</vt:lpstr>
      <vt:lpstr>Egg Drop Experiment</vt:lpstr>
      <vt:lpstr>2011 and Floor Mats</vt:lpstr>
      <vt:lpstr>Did this help?  </vt:lpstr>
      <vt:lpstr>LUNCH (on your own)  ~45 minutes</vt:lpstr>
      <vt:lpstr>  Redesigning Patient Education:  Patient Engagement and Autonomy</vt:lpstr>
      <vt:lpstr>Objectives</vt:lpstr>
      <vt:lpstr>Questions to ponder…....</vt:lpstr>
      <vt:lpstr>Empowering Patients and Families Through Learning</vt:lpstr>
      <vt:lpstr>My Focus: Patient Falls</vt:lpstr>
      <vt:lpstr>Partnership </vt:lpstr>
      <vt:lpstr>Changing Your Conversation with Patients</vt:lpstr>
      <vt:lpstr>Autonomy</vt:lpstr>
      <vt:lpstr>Patient Education is Not One Way Communication</vt:lpstr>
      <vt:lpstr>Program Effectiveness AND Implementation Effectiveness</vt:lpstr>
      <vt:lpstr>“Teach Back”</vt:lpstr>
      <vt:lpstr>PowerPoint Presentation</vt:lpstr>
      <vt:lpstr>When “Teach Back” Is Especially Important:</vt:lpstr>
      <vt:lpstr>Ask Me 3</vt:lpstr>
      <vt:lpstr>Ask Me 3 – Adapted for Falls</vt:lpstr>
      <vt:lpstr>PowerPoint Presentation</vt:lpstr>
      <vt:lpstr>PowerPoint Presentation</vt:lpstr>
      <vt:lpstr>PowerPoint Presentation</vt:lpstr>
      <vt:lpstr> Teaching:  After a Fall</vt:lpstr>
      <vt:lpstr>Evaluating Your Teaching </vt:lpstr>
      <vt:lpstr>Patient Educational Materials</vt:lpstr>
      <vt:lpstr>Fall TIPS* Overview </vt:lpstr>
      <vt:lpstr>The Fall TIPS Collaborative:  A Partnership for Spread</vt:lpstr>
      <vt:lpstr>Fall TIPS (Tailoring Interventions for Patient Safety)   </vt:lpstr>
      <vt:lpstr>PowerPoint Presentation</vt:lpstr>
      <vt:lpstr>PowerPoint Presentation</vt:lpstr>
      <vt:lpstr>PowerPoint Presentation</vt:lpstr>
      <vt:lpstr>PowerPoint Presentation</vt:lpstr>
      <vt:lpstr>Fall Prevention Lessons Learned</vt:lpstr>
      <vt:lpstr>Fall Prevention Lessons Learned</vt:lpstr>
      <vt:lpstr>PowerPoint Presentation</vt:lpstr>
      <vt:lpstr>Fall TIPS Pilot Test Results: BWH</vt:lpstr>
      <vt:lpstr>Fall TIPS Pilot Test Results: MMC</vt:lpstr>
      <vt:lpstr>Rationale for Patient Engagement in 3-Step Fall Prevention Process</vt:lpstr>
      <vt:lpstr>PowerPoint Presentation</vt:lpstr>
      <vt:lpstr>AHRQ:  Health Literacy Strategies in new Primary Care Guide to Patient and Family Engagement</vt:lpstr>
      <vt:lpstr>Teach Back Resources</vt:lpstr>
      <vt:lpstr>Other Toolkits and Best Practice Recommendations for Fall Prevention</vt:lpstr>
      <vt:lpstr>Evaluation of Learning</vt:lpstr>
      <vt:lpstr>To Change Practice is Not for the Faint of Heart!   But… You can change your teaching! </vt:lpstr>
      <vt:lpstr>Experiences Redesigning Post Fall Management: Getting to Types of Falls, Repeat Falls, and Determining Preventability</vt:lpstr>
      <vt:lpstr>Objectives</vt:lpstr>
      <vt:lpstr>Post Fall Practices</vt:lpstr>
      <vt:lpstr>Let’s Refresh: Safety Huddles</vt:lpstr>
      <vt:lpstr>Post Fall Huddle (PFH): Essential Components</vt:lpstr>
      <vt:lpstr>PowerPoint Presentation</vt:lpstr>
      <vt:lpstr>Let’s Share!</vt:lpstr>
      <vt:lpstr>Program Effectiveness AND Implementation Effectiveness</vt:lpstr>
      <vt:lpstr>Implementation Matters</vt:lpstr>
      <vt:lpstr>High Quality Implementation is Difficult to Achieve</vt:lpstr>
      <vt:lpstr>Performance Improvement Model Incorporating Donabedian’s Quality Framework</vt:lpstr>
      <vt:lpstr>Plan</vt:lpstr>
      <vt:lpstr>Do</vt:lpstr>
      <vt:lpstr>Study</vt:lpstr>
      <vt:lpstr>Act</vt:lpstr>
      <vt:lpstr>PowerPoint Presentation</vt:lpstr>
      <vt:lpstr>Did You Audit Steps to the Post Fall Huddle for Reliability? </vt:lpstr>
      <vt:lpstr>Determine Preventability </vt:lpstr>
      <vt:lpstr>Implementation Science and Strategies </vt:lpstr>
      <vt:lpstr>Outcomes of Post Fall Huddles</vt:lpstr>
      <vt:lpstr>Formative Measures</vt:lpstr>
      <vt:lpstr>Summative Outcome</vt:lpstr>
      <vt:lpstr>Post Fall Assessment</vt:lpstr>
      <vt:lpstr>Post Fall Assessment </vt:lpstr>
      <vt:lpstr>Comprehensive Post-Fall Assessment</vt:lpstr>
      <vt:lpstr> Teaching: After a Fall</vt:lpstr>
      <vt:lpstr>Staff Education</vt:lpstr>
      <vt:lpstr>What is your Story Board </vt:lpstr>
      <vt:lpstr>You Can Always Reach Me!</vt:lpstr>
      <vt:lpstr>Break ~15 minutes</vt:lpstr>
      <vt:lpstr>Hospital Presentations: Lessons Learned  and Progress Made</vt:lpstr>
      <vt:lpstr>ASLMC Fall Prevention</vt:lpstr>
      <vt:lpstr>Identifying Need </vt:lpstr>
      <vt:lpstr>Gap Analysis</vt:lpstr>
      <vt:lpstr>Hospital Consultation Visit</vt:lpstr>
      <vt:lpstr>Action items</vt:lpstr>
      <vt:lpstr>EBQI Mini Series</vt:lpstr>
      <vt:lpstr>ASLMC EBQI Mini Series Team</vt:lpstr>
      <vt:lpstr>PICOT Statement</vt:lpstr>
      <vt:lpstr>Plan/Proposed Practice Change</vt:lpstr>
      <vt:lpstr>Timeline</vt:lpstr>
      <vt:lpstr>CMET with Early  &amp; Progressive Mobilization </vt:lpstr>
      <vt:lpstr>Contact information</vt:lpstr>
      <vt:lpstr>PowerPoint Presentation</vt:lpstr>
      <vt:lpstr>ThedaCare Fall Prevention </vt:lpstr>
      <vt:lpstr>Fall and Injury Prevention Committee</vt:lpstr>
      <vt:lpstr>Leadership Support</vt:lpstr>
      <vt:lpstr>Changes to Practice</vt:lpstr>
      <vt:lpstr>Barriers/Challenges</vt:lpstr>
      <vt:lpstr>Standardization</vt:lpstr>
      <vt:lpstr>UW Health Fall Prevention Program</vt:lpstr>
      <vt:lpstr>Reasons for visit</vt:lpstr>
      <vt:lpstr>Reasons for visit</vt:lpstr>
      <vt:lpstr>Recommendations</vt:lpstr>
      <vt:lpstr>Action Plan</vt:lpstr>
      <vt:lpstr>Panel Discussion</vt:lpstr>
      <vt:lpstr>Summary/Closing Remarks</vt:lpstr>
      <vt:lpstr>Evaluations</vt:lpstr>
      <vt:lpstr>Thank you &amp; have a safe trip!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Murali, Shruthi</dc:creator>
  <cp:lastModifiedBy>Murali, Shruthi</cp:lastModifiedBy>
  <cp:revision>300</cp:revision>
  <cp:lastPrinted>2018-10-08T18:42:49Z</cp:lastPrinted>
  <dcterms:created xsi:type="dcterms:W3CDTF">2017-02-16T20:27:17Z</dcterms:created>
  <dcterms:modified xsi:type="dcterms:W3CDTF">2018-10-09T19:45:58Z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0x010100FA325FB90790E84AA674753A3292FACF</vt:lpwstr>
  </property>
  <property fmtid="{D5CDD505-2E9C-101B-9397-08002B2CF9AE}" pid="3" name="Order">
    <vt:r8>1961800</vt:r8>
  </property>
</Properties>
</file>